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2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3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9.xml"/>
  <Override ContentType="application/vnd.openxmlformats-officedocument.theme+xml" PartName="/ppt/theme/theme13.xml"/>
  <Override ContentType="application/vnd.openxmlformats-officedocument.theme+xml" PartName="/ppt/theme/theme7.xml"/>
  <Override ContentType="application/vnd.openxmlformats-officedocument.theme+xml" PartName="/ppt/theme/theme2.xml"/>
  <Override ContentType="application/vnd.openxmlformats-officedocument.theme+xml" PartName="/ppt/theme/theme4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  <p:sldMasterId id="2147483660" r:id="rId4"/>
    <p:sldMasterId id="2147483661" r:id="rId5"/>
    <p:sldMasterId id="2147483662" r:id="rId6"/>
    <p:sldMasterId id="2147483663" r:id="rId7"/>
    <p:sldMasterId id="2147483664" r:id="rId8"/>
    <p:sldMasterId id="2147483665" r:id="rId9"/>
    <p:sldMasterId id="2147483666" r:id="rId10"/>
    <p:sldMasterId id="2147483667" r:id="rId11"/>
    <p:sldMasterId id="2147483668" r:id="rId12"/>
    <p:sldMasterId id="2147483669" r:id="rId13"/>
    <p:sldMasterId id="2147483670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</p:sldIdLst>
  <p:sldSz cy="6858000" cx="9144000"/>
  <p:notesSz cx="7099300" cy="102346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5.xml"/><Relationship Id="rId20" Type="http://schemas.openxmlformats.org/officeDocument/2006/relationships/slide" Target="slides/slide5.xml"/><Relationship Id="rId42" Type="http://schemas.openxmlformats.org/officeDocument/2006/relationships/slide" Target="slides/slide27.xml"/><Relationship Id="rId41" Type="http://schemas.openxmlformats.org/officeDocument/2006/relationships/slide" Target="slides/slide26.xml"/><Relationship Id="rId22" Type="http://schemas.openxmlformats.org/officeDocument/2006/relationships/slide" Target="slides/slide7.xml"/><Relationship Id="rId44" Type="http://schemas.openxmlformats.org/officeDocument/2006/relationships/slide" Target="slides/slide29.xml"/><Relationship Id="rId21" Type="http://schemas.openxmlformats.org/officeDocument/2006/relationships/slide" Target="slides/slide6.xml"/><Relationship Id="rId43" Type="http://schemas.openxmlformats.org/officeDocument/2006/relationships/slide" Target="slides/slide28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45" Type="http://schemas.openxmlformats.org/officeDocument/2006/relationships/slide" Target="slides/slide30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29" Type="http://schemas.openxmlformats.org/officeDocument/2006/relationships/slide" Target="slides/slide14.xml"/><Relationship Id="rId7" Type="http://schemas.openxmlformats.org/officeDocument/2006/relationships/slideMaster" Target="slideMasters/slideMaster5.xml"/><Relationship Id="rId8" Type="http://schemas.openxmlformats.org/officeDocument/2006/relationships/slideMaster" Target="slideMasters/slideMaster6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11" Type="http://schemas.openxmlformats.org/officeDocument/2006/relationships/slideMaster" Target="slideMasters/slideMaster9.xml"/><Relationship Id="rId33" Type="http://schemas.openxmlformats.org/officeDocument/2006/relationships/slide" Target="slides/slide18.xml"/><Relationship Id="rId10" Type="http://schemas.openxmlformats.org/officeDocument/2006/relationships/slideMaster" Target="slideMasters/slideMaster8.xml"/><Relationship Id="rId32" Type="http://schemas.openxmlformats.org/officeDocument/2006/relationships/slide" Target="slides/slide17.xml"/><Relationship Id="rId13" Type="http://schemas.openxmlformats.org/officeDocument/2006/relationships/slideMaster" Target="slideMasters/slideMaster11.xml"/><Relationship Id="rId35" Type="http://schemas.openxmlformats.org/officeDocument/2006/relationships/slide" Target="slides/slide20.xml"/><Relationship Id="rId12" Type="http://schemas.openxmlformats.org/officeDocument/2006/relationships/slideMaster" Target="slideMasters/slideMaster10.xml"/><Relationship Id="rId34" Type="http://schemas.openxmlformats.org/officeDocument/2006/relationships/slide" Target="slides/slide19.xml"/><Relationship Id="rId15" Type="http://schemas.openxmlformats.org/officeDocument/2006/relationships/notesMaster" Target="notesMasters/notesMaster1.xml"/><Relationship Id="rId37" Type="http://schemas.openxmlformats.org/officeDocument/2006/relationships/slide" Target="slides/slide22.xml"/><Relationship Id="rId14" Type="http://schemas.openxmlformats.org/officeDocument/2006/relationships/slideMaster" Target="slideMasters/slideMaster12.xml"/><Relationship Id="rId36" Type="http://schemas.openxmlformats.org/officeDocument/2006/relationships/slide" Target="slides/slide21.xml"/><Relationship Id="rId17" Type="http://schemas.openxmlformats.org/officeDocument/2006/relationships/slide" Target="slides/slide2.xml"/><Relationship Id="rId39" Type="http://schemas.openxmlformats.org/officeDocument/2006/relationships/slide" Target="slides/slide24.xml"/><Relationship Id="rId16" Type="http://schemas.openxmlformats.org/officeDocument/2006/relationships/slide" Target="slides/slide1.xml"/><Relationship Id="rId38" Type="http://schemas.openxmlformats.org/officeDocument/2006/relationships/slide" Target="slides/slide23.xml"/><Relationship Id="rId19" Type="http://schemas.openxmlformats.org/officeDocument/2006/relationships/slide" Target="slides/slide4.xml"/><Relationship Id="rId1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3076574" cy="5111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4022725" y="0"/>
            <a:ext cx="3076574" cy="5111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/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9723436"/>
            <a:ext cx="3076574" cy="51117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4022725" y="9723436"/>
            <a:ext cx="3076574" cy="511174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rIns="99025" tIns="495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2" name="Shape 152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7" name="Shape 257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5" name="Shape 265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" name="Shape 275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6" name="Shape 286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4" name="Shape 294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2" name="Shape 302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9" name="Shape 309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5" name="Shape 325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5" name="Shape 335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2" name="Shape 342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5" name="Shape 165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9" name="Shape 349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7" name="Shape 357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3" name="Shape 373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5" name="Shape 385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3" name="Shape 393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1" name="Shape 401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5" name="Shape 565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5" name="Shape 575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8" name="Shape 588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7" name="Shape 597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4" name="Shape 174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6" name="Shape 606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3" name="Shape 193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3" name="Shape 203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5" name="Shape 215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1" name="Shape 221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3" name="Shape 233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>
            <p:ph idx="1" type="body"/>
          </p:nvPr>
        </p:nvSpPr>
        <p:spPr>
          <a:xfrm>
            <a:off x="946150" y="4860925"/>
            <a:ext cx="5206999" cy="46053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4" name="Shape 244"/>
          <p:cNvSpPr/>
          <p:nvPr>
            <p:ph idx="2" type="sldImg"/>
          </p:nvPr>
        </p:nvSpPr>
        <p:spPr>
          <a:xfrm>
            <a:off x="992187" y="768350"/>
            <a:ext cx="5114925" cy="383698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Vuota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olo e testo verticale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Shape 134"/>
          <p:cNvSpPr txBox="1"/>
          <p:nvPr>
            <p:ph idx="1" type="body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Shape 135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" name="Shape 1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Shape 137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1_Titolo e testo verticale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Shape 146"/>
          <p:cNvSpPr txBox="1"/>
          <p:nvPr>
            <p:ph idx="1" type="body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" name="Shape 147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8" name="Shape 14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Shape 149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olo e contenuto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Diapositiva titolo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Intestazione sezion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Due contenuti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2" type="body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nfronto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3" type="body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4" type="body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Shape 88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Solo titolo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" name="Shape 99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uto con didascalia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Shape 10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Immagine con didascalia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" name="Shape 121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" name="Shape 1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" name="Shape 125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4.xml"/></Relationships>
</file>

<file path=ppt/slideMasters/_rels/slideMaster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2.xml"/></Relationships>
</file>

<file path=ppt/slideMasters/_rels/slideMaster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3.xml"/></Relationships>
</file>

<file path=ppt/slideMasters/_rels/slideMaster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5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1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theme" Target="../theme/theme12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6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7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8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13.xml"/></Relationships>
</file>

<file path=ppt/slideMasters/_rels/slideMaster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9.xml"/></Relationships>
</file>

<file path=ppt/slideMasters/_rels/slideMaster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Shape 116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Shape 1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Shape 118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Shape 129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" name="Shape 1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" name="Shape 131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" name="Shape 141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2" name="Shape 1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3" name="Shape 143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/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0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Shape 92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Shape 103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Shape 10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4.jpg"/><Relationship Id="rId4" Type="http://schemas.openxmlformats.org/officeDocument/2006/relationships/image" Target="../media/image01.jpg"/><Relationship Id="rId5" Type="http://schemas.openxmlformats.org/officeDocument/2006/relationships/image" Target="../media/image00.jpg"/><Relationship Id="rId6" Type="http://schemas.openxmlformats.org/officeDocument/2006/relationships/image" Target="../media/image13.png"/><Relationship Id="rId7" Type="http://schemas.openxmlformats.org/officeDocument/2006/relationships/image" Target="../media/image06.jpg"/><Relationship Id="rId8" Type="http://schemas.openxmlformats.org/officeDocument/2006/relationships/image" Target="../media/image0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4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32.png"/><Relationship Id="rId5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43.png"/><Relationship Id="rId5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4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4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png"/><Relationship Id="rId4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07.jpg"/><Relationship Id="rId5" Type="http://schemas.openxmlformats.org/officeDocument/2006/relationships/image" Target="../media/image03.jpg"/><Relationship Id="rId6" Type="http://schemas.openxmlformats.org/officeDocument/2006/relationships/image" Target="../media/image0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jpg"/><Relationship Id="rId4" Type="http://schemas.openxmlformats.org/officeDocument/2006/relationships/image" Target="../media/image45.jpg"/><Relationship Id="rId5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Relationship Id="rId4" Type="http://schemas.openxmlformats.org/officeDocument/2006/relationships/image" Target="../media/image4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png"/><Relationship Id="rId4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png"/><Relationship Id="rId4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Relationship Id="rId4" Type="http://schemas.openxmlformats.org/officeDocument/2006/relationships/image" Target="../media/image57.jpg"/><Relationship Id="rId5" Type="http://schemas.openxmlformats.org/officeDocument/2006/relationships/image" Target="../media/image32.png"/><Relationship Id="rId6" Type="http://schemas.openxmlformats.org/officeDocument/2006/relationships/image" Target="../media/image5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Relationship Id="rId4" Type="http://schemas.openxmlformats.org/officeDocument/2006/relationships/image" Target="../media/image50.png"/><Relationship Id="rId5" Type="http://schemas.openxmlformats.org/officeDocument/2006/relationships/image" Target="../media/image46.png"/><Relationship Id="rId6" Type="http://schemas.openxmlformats.org/officeDocument/2006/relationships/image" Target="../media/image4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png"/><Relationship Id="rId4" Type="http://schemas.openxmlformats.org/officeDocument/2006/relationships/image" Target="../media/image5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Relationship Id="rId4" Type="http://schemas.openxmlformats.org/officeDocument/2006/relationships/image" Target="../media/image58.png"/><Relationship Id="rId5" Type="http://schemas.openxmlformats.org/officeDocument/2006/relationships/image" Target="../media/image65.jpg"/><Relationship Id="rId6" Type="http://schemas.openxmlformats.org/officeDocument/2006/relationships/image" Target="../media/image6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Relationship Id="rId4" Type="http://schemas.openxmlformats.org/officeDocument/2006/relationships/image" Target="../media/image54.jpg"/><Relationship Id="rId5" Type="http://schemas.openxmlformats.org/officeDocument/2006/relationships/image" Target="../media/image59.jpg"/><Relationship Id="rId6" Type="http://schemas.openxmlformats.org/officeDocument/2006/relationships/image" Target="../media/image5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.png"/><Relationship Id="rId4" Type="http://schemas.openxmlformats.org/officeDocument/2006/relationships/image" Target="../media/image52.jpg"/><Relationship Id="rId5" Type="http://schemas.openxmlformats.org/officeDocument/2006/relationships/image" Target="../media/image56.jpg"/><Relationship Id="rId6" Type="http://schemas.openxmlformats.org/officeDocument/2006/relationships/image" Target="../media/image6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11" Type="http://schemas.openxmlformats.org/officeDocument/2006/relationships/image" Target="../media/image15.png"/><Relationship Id="rId10" Type="http://schemas.openxmlformats.org/officeDocument/2006/relationships/image" Target="../media/image21.jpg"/><Relationship Id="rId12" Type="http://schemas.openxmlformats.org/officeDocument/2006/relationships/image" Target="../media/image18.png"/><Relationship Id="rId9" Type="http://schemas.openxmlformats.org/officeDocument/2006/relationships/image" Target="../media/image09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08.png"/><Relationship Id="rId8" Type="http://schemas.openxmlformats.org/officeDocument/2006/relationships/image" Target="../media/image1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2.jpg"/><Relationship Id="rId4" Type="http://schemas.openxmlformats.org/officeDocument/2006/relationships/image" Target="../media/image56.jpg"/><Relationship Id="rId9" Type="http://schemas.openxmlformats.org/officeDocument/2006/relationships/image" Target="../media/image64.jpg"/><Relationship Id="rId5" Type="http://schemas.openxmlformats.org/officeDocument/2006/relationships/image" Target="../media/image63.jpg"/><Relationship Id="rId6" Type="http://schemas.openxmlformats.org/officeDocument/2006/relationships/image" Target="../media/image61.jpg"/><Relationship Id="rId7" Type="http://schemas.openxmlformats.org/officeDocument/2006/relationships/image" Target="../media/image62.jpg"/><Relationship Id="rId8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20.png"/><Relationship Id="rId5" Type="http://schemas.openxmlformats.org/officeDocument/2006/relationships/image" Target="../media/image1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27.jpg"/><Relationship Id="rId5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9.jpg"/><Relationship Id="rId5" Type="http://schemas.openxmlformats.org/officeDocument/2006/relationships/image" Target="../media/image24.jpg"/><Relationship Id="rId6" Type="http://schemas.openxmlformats.org/officeDocument/2006/relationships/image" Target="../media/image3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31.jpg"/><Relationship Id="rId5" Type="http://schemas.openxmlformats.org/officeDocument/2006/relationships/image" Target="../media/image25.png"/><Relationship Id="rId6" Type="http://schemas.openxmlformats.org/officeDocument/2006/relationships/image" Target="../media/image28.png"/><Relationship Id="rId7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53311" y="333375"/>
            <a:ext cx="1295400" cy="1116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00336" y="836612"/>
            <a:ext cx="3800474" cy="1166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5287" y="522287"/>
            <a:ext cx="1368425" cy="99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9525" y="5565775"/>
            <a:ext cx="9151936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/>
          <p:nvPr/>
        </p:nvSpPr>
        <p:spPr>
          <a:xfrm>
            <a:off x="0" y="2205036"/>
            <a:ext cx="9144000" cy="1384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en-US" sz="2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IL RITORNO DEL LUPO IN LOMBARDIA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en-US" sz="2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Lupo (e grandi carnivori)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25000"/>
              <a:buFont typeface="Arial"/>
              <a:buNone/>
            </a:pPr>
            <a:r>
              <a:rPr b="1" i="0" lang="en-US" sz="2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status e problemi di conservazione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5867400" y="5148262"/>
            <a:ext cx="1584325" cy="368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Filippo Zibordi</a:t>
            </a:r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35311" y="3851275"/>
            <a:ext cx="2876550" cy="116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667625" y="4968875"/>
            <a:ext cx="649286" cy="69214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/>
          <p:nvPr/>
        </p:nvSpPr>
        <p:spPr>
          <a:xfrm>
            <a:off x="1403350" y="5013325"/>
            <a:ext cx="273685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Edolo,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 febbraio 2016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Shape 2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 txBox="1"/>
          <p:nvPr/>
        </p:nvSpPr>
        <p:spPr>
          <a:xfrm>
            <a:off x="323850" y="908050"/>
            <a:ext cx="6705599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052512" lvl="0" marL="105251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1971 - Decreto Ministeriale dichiara la specie protetta</a:t>
            </a:r>
          </a:p>
          <a:p>
            <a:pPr indent="-1052512" lvl="0" marL="1052512" marR="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1976 - Viene vietato l’uso delle esche avvelenate</a:t>
            </a:r>
          </a:p>
        </p:txBody>
      </p:sp>
      <p:pic>
        <p:nvPicPr>
          <p:cNvPr id="261" name="Shape 2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39961" y="2565400"/>
            <a:ext cx="6580186" cy="327501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Shape 262"/>
          <p:cNvSpPr txBox="1"/>
          <p:nvPr/>
        </p:nvSpPr>
        <p:spPr>
          <a:xfrm>
            <a:off x="1676400" y="79375"/>
            <a:ext cx="5791200" cy="823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ritorno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/>
          <p:nvPr/>
        </p:nvSpPr>
        <p:spPr>
          <a:xfrm>
            <a:off x="1676400" y="79375"/>
            <a:ext cx="5791200" cy="823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ritorno</a:t>
            </a:r>
          </a:p>
        </p:txBody>
      </p:sp>
      <p:pic>
        <p:nvPicPr>
          <p:cNvPr id="269" name="Shape 2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650" y="908050"/>
            <a:ext cx="3886200" cy="2541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92650" y="2492375"/>
            <a:ext cx="4200524" cy="321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 txBox="1"/>
          <p:nvPr/>
        </p:nvSpPr>
        <p:spPr>
          <a:xfrm>
            <a:off x="755650" y="4149725"/>
            <a:ext cx="2666999" cy="868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elevata capacità di dispersione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5148262" y="1268412"/>
            <a:ext cx="3071812" cy="4810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flessibilità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Shape 2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 txBox="1"/>
          <p:nvPr/>
        </p:nvSpPr>
        <p:spPr>
          <a:xfrm>
            <a:off x="1676400" y="79375"/>
            <a:ext cx="5791200" cy="823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ritorno</a:t>
            </a:r>
          </a:p>
        </p:txBody>
      </p:sp>
      <p:pic>
        <p:nvPicPr>
          <p:cNvPr id="279" name="Shape 2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6862" y="838200"/>
            <a:ext cx="3189287" cy="326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41800" y="1647825"/>
            <a:ext cx="4221161" cy="4370387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Shape 281"/>
          <p:cNvSpPr txBox="1"/>
          <p:nvPr/>
        </p:nvSpPr>
        <p:spPr>
          <a:xfrm>
            <a:off x="2573336" y="927100"/>
            <a:ext cx="914400" cy="523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1999</a:t>
            </a:r>
          </a:p>
        </p:txBody>
      </p:sp>
      <p:sp>
        <p:nvSpPr>
          <p:cNvPr id="282" name="Shape 282"/>
          <p:cNvSpPr txBox="1"/>
          <p:nvPr/>
        </p:nvSpPr>
        <p:spPr>
          <a:xfrm>
            <a:off x="7388225" y="1692275"/>
            <a:ext cx="914400" cy="523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2010</a:t>
            </a:r>
          </a:p>
        </p:txBody>
      </p:sp>
      <p:sp>
        <p:nvSpPr>
          <p:cNvPr id="283" name="Shape 283"/>
          <p:cNvSpPr txBox="1"/>
          <p:nvPr/>
        </p:nvSpPr>
        <p:spPr>
          <a:xfrm>
            <a:off x="71436" y="4508500"/>
            <a:ext cx="4429124" cy="8683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fine’80-inizio ‘90 – ritorno sulle Alpi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Shape 2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Shape 289"/>
          <p:cNvSpPr txBox="1"/>
          <p:nvPr/>
        </p:nvSpPr>
        <p:spPr>
          <a:xfrm>
            <a:off x="1676400" y="79375"/>
            <a:ext cx="5791200" cy="823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ritorno: M15</a:t>
            </a:r>
          </a:p>
        </p:txBody>
      </p:sp>
      <p:sp>
        <p:nvSpPr>
          <p:cNvPr id="290" name="Shape 290"/>
          <p:cNvSpPr txBox="1"/>
          <p:nvPr/>
        </p:nvSpPr>
        <p:spPr>
          <a:xfrm>
            <a:off x="395287" y="4652962"/>
            <a:ext cx="8569325" cy="17859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2004 - M15 o Ligabue, investito da una automobile nei pressi di Parma, munito di radiocollare GPS e rilasciato nell’Appennino parmense. M15 ha iniziato un processo di dispersione naturale, si è spostato nell’Appennino Ligure, per risalire poi tutta la catena appenninica fino a stabilirsi sulle Alpi più meridionali, Valle Pesio  </a:t>
            </a:r>
          </a:p>
        </p:txBody>
      </p:sp>
      <p:pic>
        <p:nvPicPr>
          <p:cNvPr id="291" name="Shape 2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0236" y="762000"/>
            <a:ext cx="5343525" cy="393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Shape 2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Shape 2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3687" y="44450"/>
            <a:ext cx="6580186" cy="55975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8" name="Shape 298"/>
          <p:cNvCxnSpPr/>
          <p:nvPr/>
        </p:nvCxnSpPr>
        <p:spPr>
          <a:xfrm flipH="1" rot="10800000">
            <a:off x="3743325" y="261937"/>
            <a:ext cx="3328986" cy="4886325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miter/>
            <a:headEnd len="med" w="med" type="none"/>
            <a:tailEnd len="med" w="med" type="none"/>
          </a:ln>
        </p:spPr>
      </p:cxnSp>
      <p:sp>
        <p:nvSpPr>
          <p:cNvPr id="299" name="Shape 299"/>
          <p:cNvSpPr txBox="1"/>
          <p:nvPr/>
        </p:nvSpPr>
        <p:spPr>
          <a:xfrm>
            <a:off x="6027737" y="1905000"/>
            <a:ext cx="966787" cy="36988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ct val="25000"/>
              <a:buFont typeface="Arial"/>
              <a:buNone/>
            </a:pPr>
            <a:r>
              <a:rPr b="1" i="0" lang="en-US" sz="1800" u="non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522 km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Shape 3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24075" y="-26986"/>
            <a:ext cx="4968875" cy="504189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Shape 306"/>
          <p:cNvSpPr txBox="1"/>
          <p:nvPr/>
        </p:nvSpPr>
        <p:spPr>
          <a:xfrm>
            <a:off x="179386" y="4921250"/>
            <a:ext cx="8407399" cy="892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 1999 e 2008 identificati 276 genotipi tutti appartenenti alla popolazione appenninica arrivati sulle Alpi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 rotWithShape="1">
          <a:blip r:embed="rId4">
            <a:alphaModFix/>
          </a:blip>
          <a:srcRect b="6831" l="4933" r="9944" t="34875"/>
          <a:stretch/>
        </p:blipFill>
        <p:spPr>
          <a:xfrm>
            <a:off x="152400" y="1557337"/>
            <a:ext cx="8839199" cy="3784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/>
          <p:nvPr/>
        </p:nvSpPr>
        <p:spPr>
          <a:xfrm>
            <a:off x="179386" y="2432050"/>
            <a:ext cx="215899" cy="215899"/>
          </a:xfrm>
          <a:prstGeom prst="ellipse">
            <a:avLst/>
          </a:prstGeom>
          <a:solidFill>
            <a:schemeClr val="hlink"/>
          </a:solidFill>
          <a:ln cap="flat" cmpd="sng" w="9525">
            <a:solidFill>
              <a:schemeClr val="hlink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Shape 314"/>
          <p:cNvSpPr/>
          <p:nvPr/>
        </p:nvSpPr>
        <p:spPr>
          <a:xfrm>
            <a:off x="5724525" y="1711325"/>
            <a:ext cx="215899" cy="215899"/>
          </a:xfrm>
          <a:prstGeom prst="ellipse">
            <a:avLst/>
          </a:prstGeom>
          <a:solidFill>
            <a:schemeClr val="hlink"/>
          </a:solidFill>
          <a:ln cap="flat" cmpd="sng" w="9525">
            <a:solidFill>
              <a:schemeClr val="hlink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Shape 315"/>
          <p:cNvSpPr/>
          <p:nvPr/>
        </p:nvSpPr>
        <p:spPr>
          <a:xfrm>
            <a:off x="6084887" y="1568450"/>
            <a:ext cx="215899" cy="215899"/>
          </a:xfrm>
          <a:prstGeom prst="ellipse">
            <a:avLst/>
          </a:prstGeom>
          <a:solidFill>
            <a:schemeClr val="hlink"/>
          </a:solidFill>
          <a:ln cap="flat" cmpd="sng" w="9525">
            <a:solidFill>
              <a:schemeClr val="hlink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Shape 316"/>
          <p:cNvSpPr/>
          <p:nvPr/>
        </p:nvSpPr>
        <p:spPr>
          <a:xfrm>
            <a:off x="7812086" y="3008311"/>
            <a:ext cx="215899" cy="215899"/>
          </a:xfrm>
          <a:prstGeom prst="ellipse">
            <a:avLst/>
          </a:prstGeom>
          <a:solidFill>
            <a:schemeClr val="hlink"/>
          </a:solidFill>
          <a:ln cap="flat" cmpd="sng" w="9525">
            <a:solidFill>
              <a:schemeClr val="hlink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Shape 317"/>
          <p:cNvSpPr txBox="1"/>
          <p:nvPr/>
        </p:nvSpPr>
        <p:spPr>
          <a:xfrm>
            <a:off x="250825" y="2000250"/>
            <a:ext cx="152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Verdana"/>
              <a:buNone/>
            </a:pPr>
            <a:r>
              <a:rPr b="1" i="0" lang="en-US" sz="1800" u="none">
                <a:solidFill>
                  <a:srgbClr val="FFFF00"/>
                </a:solidFill>
                <a:latin typeface="Verdana"/>
                <a:ea typeface="Verdana"/>
                <a:cs typeface="Verdana"/>
                <a:sym typeface="Verdana"/>
              </a:rPr>
              <a:t>Sett/09</a:t>
            </a:r>
          </a:p>
        </p:txBody>
      </p:sp>
      <p:sp>
        <p:nvSpPr>
          <p:cNvPr id="318" name="Shape 318"/>
          <p:cNvSpPr txBox="1"/>
          <p:nvPr/>
        </p:nvSpPr>
        <p:spPr>
          <a:xfrm>
            <a:off x="7151686" y="3198811"/>
            <a:ext cx="142874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Verdana"/>
              <a:buNone/>
            </a:pPr>
            <a:r>
              <a:rPr b="1" i="0" lang="en-US" sz="1800" u="none">
                <a:solidFill>
                  <a:srgbClr val="FFFF00"/>
                </a:solidFill>
                <a:latin typeface="Verdana"/>
                <a:ea typeface="Verdana"/>
                <a:cs typeface="Verdana"/>
                <a:sym typeface="Verdana"/>
              </a:rPr>
              <a:t>Apr/10</a:t>
            </a:r>
          </a:p>
        </p:txBody>
      </p:sp>
      <p:cxnSp>
        <p:nvCxnSpPr>
          <p:cNvPr id="319" name="Shape 319"/>
          <p:cNvCxnSpPr/>
          <p:nvPr/>
        </p:nvCxnSpPr>
        <p:spPr>
          <a:xfrm flipH="1" rot="10800000">
            <a:off x="395287" y="1895475"/>
            <a:ext cx="5360986" cy="644524"/>
          </a:xfrm>
          <a:prstGeom prst="straightConnector1">
            <a:avLst/>
          </a:prstGeom>
          <a:noFill/>
          <a:ln cap="flat" cmpd="sng" w="57150">
            <a:solidFill>
              <a:schemeClr val="hlink"/>
            </a:solidFill>
            <a:prstDash val="solid"/>
            <a:miter/>
            <a:headEnd len="med" w="med" type="none"/>
            <a:tailEnd len="lg" w="lg" type="triangle"/>
          </a:ln>
        </p:spPr>
      </p:cxnSp>
      <p:cxnSp>
        <p:nvCxnSpPr>
          <p:cNvPr id="320" name="Shape 320"/>
          <p:cNvCxnSpPr/>
          <p:nvPr/>
        </p:nvCxnSpPr>
        <p:spPr>
          <a:xfrm>
            <a:off x="6300787" y="1676400"/>
            <a:ext cx="1543049" cy="1363661"/>
          </a:xfrm>
          <a:prstGeom prst="straightConnector1">
            <a:avLst/>
          </a:prstGeom>
          <a:noFill/>
          <a:ln cap="flat" cmpd="sng" w="38100">
            <a:solidFill>
              <a:schemeClr val="hlink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321" name="Shape 321"/>
          <p:cNvSpPr txBox="1"/>
          <p:nvPr/>
        </p:nvSpPr>
        <p:spPr>
          <a:xfrm>
            <a:off x="5208587" y="2000250"/>
            <a:ext cx="217804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Verdana"/>
              <a:buNone/>
            </a:pPr>
            <a:r>
              <a:rPr b="1" i="0" lang="en-US" sz="1800" u="none">
                <a:solidFill>
                  <a:srgbClr val="FFFF00"/>
                </a:solidFill>
                <a:latin typeface="Verdana"/>
                <a:ea typeface="Verdana"/>
                <a:cs typeface="Verdana"/>
                <a:sym typeface="Verdana"/>
              </a:rPr>
              <a:t>Nov-Dic/09</a:t>
            </a:r>
          </a:p>
        </p:txBody>
      </p:sp>
      <p:sp>
        <p:nvSpPr>
          <p:cNvPr id="322" name="Shape 322"/>
          <p:cNvSpPr txBox="1"/>
          <p:nvPr/>
        </p:nvSpPr>
        <p:spPr>
          <a:xfrm>
            <a:off x="971550" y="620712"/>
            <a:ext cx="7421562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528762" lvl="0" marL="152876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2010 (aprile) - pista su neve nel Brenta nord-orientale. Raccolti campioni di urina.  ISPRA Bologna conferma: maschio di lupo italiano …. 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Shape 3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Shape 328"/>
          <p:cNvSpPr txBox="1"/>
          <p:nvPr/>
        </p:nvSpPr>
        <p:spPr>
          <a:xfrm>
            <a:off x="1209675" y="404812"/>
            <a:ext cx="6675436" cy="8858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Distribuzione minima nelle Alpi italiane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6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2010-2012</a:t>
            </a:r>
          </a:p>
        </p:txBody>
      </p:sp>
      <p:pic>
        <p:nvPicPr>
          <p:cNvPr id="329" name="Shape 3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828675" y="36511"/>
            <a:ext cx="10009187" cy="6848474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Shape 330"/>
          <p:cNvSpPr/>
          <p:nvPr/>
        </p:nvSpPr>
        <p:spPr>
          <a:xfrm>
            <a:off x="2122486" y="4437062"/>
            <a:ext cx="1079499" cy="1008062"/>
          </a:xfrm>
          <a:custGeom>
            <a:pathLst>
              <a:path extrusionOk="0" h="120000" w="120000">
                <a:moveTo>
                  <a:pt x="120000" y="0"/>
                </a:moveTo>
                <a:cubicBezTo>
                  <a:pt x="115235" y="2078"/>
                  <a:pt x="110647" y="4157"/>
                  <a:pt x="103941" y="8503"/>
                </a:cubicBezTo>
                <a:cubicBezTo>
                  <a:pt x="97235" y="12850"/>
                  <a:pt x="84000" y="20031"/>
                  <a:pt x="79941" y="25700"/>
                </a:cubicBezTo>
                <a:cubicBezTo>
                  <a:pt x="75882" y="31370"/>
                  <a:pt x="86470" y="37228"/>
                  <a:pt x="79941" y="42897"/>
                </a:cubicBezTo>
                <a:cubicBezTo>
                  <a:pt x="73411" y="48566"/>
                  <a:pt x="48000" y="54425"/>
                  <a:pt x="40058" y="60094"/>
                </a:cubicBezTo>
                <a:cubicBezTo>
                  <a:pt x="32117" y="65763"/>
                  <a:pt x="34588" y="71433"/>
                  <a:pt x="31941" y="77102"/>
                </a:cubicBezTo>
                <a:cubicBezTo>
                  <a:pt x="29294" y="82771"/>
                  <a:pt x="26647" y="88629"/>
                  <a:pt x="24000" y="94299"/>
                </a:cubicBezTo>
                <a:cubicBezTo>
                  <a:pt x="21352" y="99968"/>
                  <a:pt x="20117" y="107149"/>
                  <a:pt x="16058" y="111496"/>
                </a:cubicBezTo>
                <a:cubicBezTo>
                  <a:pt x="12000" y="115842"/>
                  <a:pt x="2647" y="118677"/>
                  <a:pt x="0" y="120000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1" name="Shape 331"/>
          <p:cNvCxnSpPr/>
          <p:nvPr/>
        </p:nvCxnSpPr>
        <p:spPr>
          <a:xfrm rot="10800000">
            <a:off x="2051049" y="5445125"/>
            <a:ext cx="73025" cy="0"/>
          </a:xfrm>
          <a:prstGeom prst="straightConnector1">
            <a:avLst/>
          </a:prstGeom>
          <a:noFill/>
          <a:ln cap="flat" cmpd="sng" w="28575">
            <a:solidFill>
              <a:srgbClr val="FFFF00"/>
            </a:solidFill>
            <a:prstDash val="solid"/>
            <a:miter/>
            <a:headEnd len="med" w="med" type="none"/>
            <a:tailEnd len="lg" w="lg" type="triangle"/>
          </a:ln>
        </p:spPr>
      </p:cxnSp>
      <p:sp>
        <p:nvSpPr>
          <p:cNvPr id="332" name="Shape 332"/>
          <p:cNvSpPr/>
          <p:nvPr/>
        </p:nvSpPr>
        <p:spPr>
          <a:xfrm>
            <a:off x="1763711" y="5156200"/>
            <a:ext cx="504824" cy="504824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Shape 3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 txBox="1"/>
          <p:nvPr/>
        </p:nvSpPr>
        <p:spPr>
          <a:xfrm>
            <a:off x="755650" y="4437062"/>
            <a:ext cx="7743824" cy="461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714375" lvl="0" marL="71437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2012 - La coppia di lupi della Lessinia</a:t>
            </a:r>
          </a:p>
        </p:txBody>
      </p:sp>
      <p:pic>
        <p:nvPicPr>
          <p:cNvPr id="339" name="Shape 3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087" y="476250"/>
            <a:ext cx="8397874" cy="388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/>
          <p:nvPr/>
        </p:nvSpPr>
        <p:spPr>
          <a:xfrm>
            <a:off x="1331912" y="549275"/>
            <a:ext cx="6711949" cy="8302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800100" lvl="0" marL="8001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2013 – La coppia “Slavc” e “Giulietta ” da alla luce i suoi primi due cuccioli</a:t>
            </a:r>
          </a:p>
        </p:txBody>
      </p:sp>
      <p:pic>
        <p:nvPicPr>
          <p:cNvPr id="345" name="Shape 3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1557337"/>
            <a:ext cx="8148636" cy="3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ape 1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65775"/>
            <a:ext cx="9151936" cy="130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386" y="908050"/>
            <a:ext cx="3035300" cy="379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51500" y="908050"/>
            <a:ext cx="3124199" cy="2414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92500" y="3213100"/>
            <a:ext cx="3671886" cy="270033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 txBox="1"/>
          <p:nvPr/>
        </p:nvSpPr>
        <p:spPr>
          <a:xfrm>
            <a:off x="595312" y="195261"/>
            <a:ext cx="7954962" cy="708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L’immaginario collettivo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/>
          <p:nvPr/>
        </p:nvSpPr>
        <p:spPr>
          <a:xfrm>
            <a:off x="46036" y="1484312"/>
            <a:ext cx="4525961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2015 (vigilia Ferragosto) - seconda riproduzione (7 piccoli) della prima coppia di lupo delle Alpi orientali “Slavc” e “Giulietta”</a:t>
            </a:r>
          </a:p>
        </p:txBody>
      </p:sp>
      <p:pic>
        <p:nvPicPr>
          <p:cNvPr id="352" name="Shape 3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3600450"/>
            <a:ext cx="8975724" cy="212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62487" y="404812"/>
            <a:ext cx="4400550" cy="297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Shape 3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Shape 360"/>
          <p:cNvPicPr preferRelativeResize="0"/>
          <p:nvPr/>
        </p:nvPicPr>
        <p:blipFill rotWithShape="1">
          <a:blip r:embed="rId4">
            <a:alphaModFix/>
          </a:blip>
          <a:srcRect b="0" l="0" r="0" t="13807"/>
          <a:stretch/>
        </p:blipFill>
        <p:spPr>
          <a:xfrm>
            <a:off x="301625" y="728662"/>
            <a:ext cx="8369299" cy="5440362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Shape 361"/>
          <p:cNvSpPr/>
          <p:nvPr/>
        </p:nvSpPr>
        <p:spPr>
          <a:xfrm>
            <a:off x="5508625" y="2781300"/>
            <a:ext cx="215899" cy="215899"/>
          </a:xfrm>
          <a:prstGeom prst="ellipse">
            <a:avLst/>
          </a:prstGeom>
          <a:solidFill>
            <a:srgbClr val="FF6600"/>
          </a:solidFill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Shape 362"/>
          <p:cNvSpPr/>
          <p:nvPr/>
        </p:nvSpPr>
        <p:spPr>
          <a:xfrm>
            <a:off x="5292725" y="1773236"/>
            <a:ext cx="215899" cy="215899"/>
          </a:xfrm>
          <a:prstGeom prst="ellipse">
            <a:avLst/>
          </a:prstGeom>
          <a:solidFill>
            <a:srgbClr val="FFFFCC"/>
          </a:solidFill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Shape 363"/>
          <p:cNvSpPr/>
          <p:nvPr/>
        </p:nvSpPr>
        <p:spPr>
          <a:xfrm>
            <a:off x="1116012" y="2997200"/>
            <a:ext cx="215899" cy="215899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Shape 364"/>
          <p:cNvSpPr txBox="1"/>
          <p:nvPr/>
        </p:nvSpPr>
        <p:spPr>
          <a:xfrm>
            <a:off x="1116012" y="2852736"/>
            <a:ext cx="431799" cy="3667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sp>
        <p:nvSpPr>
          <p:cNvPr id="365" name="Shape 365"/>
          <p:cNvSpPr/>
          <p:nvPr/>
        </p:nvSpPr>
        <p:spPr>
          <a:xfrm>
            <a:off x="1160462" y="3617912"/>
            <a:ext cx="215899" cy="215899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Shape 366"/>
          <p:cNvSpPr/>
          <p:nvPr/>
        </p:nvSpPr>
        <p:spPr>
          <a:xfrm>
            <a:off x="1187450" y="3141661"/>
            <a:ext cx="215899" cy="215899"/>
          </a:xfrm>
          <a:prstGeom prst="ellipse">
            <a:avLst/>
          </a:prstGeom>
          <a:solidFill>
            <a:srgbClr val="FF6600"/>
          </a:solidFill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Shape 367"/>
          <p:cNvSpPr txBox="1"/>
          <p:nvPr/>
        </p:nvSpPr>
        <p:spPr>
          <a:xfrm>
            <a:off x="1116012" y="3068636"/>
            <a:ext cx="431799" cy="3667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sp>
        <p:nvSpPr>
          <p:cNvPr id="368" name="Shape 368"/>
          <p:cNvSpPr txBox="1"/>
          <p:nvPr/>
        </p:nvSpPr>
        <p:spPr>
          <a:xfrm>
            <a:off x="3708400" y="2276475"/>
            <a:ext cx="431799" cy="3667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sp>
        <p:nvSpPr>
          <p:cNvPr id="369" name="Shape 369"/>
          <p:cNvSpPr/>
          <p:nvPr/>
        </p:nvSpPr>
        <p:spPr>
          <a:xfrm>
            <a:off x="5219700" y="2492375"/>
            <a:ext cx="865187" cy="720724"/>
          </a:xfrm>
          <a:prstGeom prst="ellipse">
            <a:avLst/>
          </a:prstGeom>
          <a:noFill/>
          <a:ln cap="flat" cmpd="sng" w="41275">
            <a:solidFill>
              <a:srgbClr val="FF00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Shape 370"/>
          <p:cNvSpPr txBox="1"/>
          <p:nvPr/>
        </p:nvSpPr>
        <p:spPr>
          <a:xfrm>
            <a:off x="-31750" y="0"/>
            <a:ext cx="9175749" cy="522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distribuzione dei branchi di lupo in Italia 2010-2012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Shape 375"/>
          <p:cNvPicPr preferRelativeResize="0"/>
          <p:nvPr/>
        </p:nvPicPr>
        <p:blipFill rotWithShape="1">
          <a:blip r:embed="rId3">
            <a:alphaModFix/>
          </a:blip>
          <a:srcRect b="11317" l="26977" r="23152" t="50598"/>
          <a:stretch/>
        </p:blipFill>
        <p:spPr>
          <a:xfrm>
            <a:off x="1187450" y="38100"/>
            <a:ext cx="7427912" cy="6199187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Shape 376"/>
          <p:cNvSpPr/>
          <p:nvPr/>
        </p:nvSpPr>
        <p:spPr>
          <a:xfrm rot="10620000">
            <a:off x="2212974" y="2130425"/>
            <a:ext cx="1073150" cy="1573212"/>
          </a:xfrm>
          <a:prstGeom prst="curvedLeftArrow">
            <a:avLst>
              <a:gd fmla="val 15571" name="adj1"/>
              <a:gd fmla="val 50000" name="adj2"/>
              <a:gd fmla="val 25000" name="adj3"/>
            </a:avLst>
          </a:prstGeom>
          <a:solidFill>
            <a:srgbClr val="CC99FF"/>
          </a:solidFill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Shape 377"/>
          <p:cNvSpPr/>
          <p:nvPr/>
        </p:nvSpPr>
        <p:spPr>
          <a:xfrm rot="2520000">
            <a:off x="4203699" y="2776536"/>
            <a:ext cx="792162" cy="287336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C99FF"/>
          </a:solidFill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Shape 378"/>
          <p:cNvSpPr/>
          <p:nvPr/>
        </p:nvSpPr>
        <p:spPr>
          <a:xfrm rot="-1860000">
            <a:off x="4451350" y="1609725"/>
            <a:ext cx="1152525" cy="21589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C99FF"/>
          </a:solidFill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Shape 379"/>
          <p:cNvSpPr txBox="1"/>
          <p:nvPr/>
        </p:nvSpPr>
        <p:spPr>
          <a:xfrm>
            <a:off x="5530850" y="1609725"/>
            <a:ext cx="1017587" cy="369886"/>
          </a:xfrm>
          <a:prstGeom prst="rect">
            <a:avLst/>
          </a:prstGeom>
          <a:solidFill>
            <a:schemeClr val="lt1">
              <a:alpha val="98431"/>
            </a:schemeClr>
          </a:solidFill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Carpazi</a:t>
            </a:r>
          </a:p>
        </p:txBody>
      </p:sp>
      <p:sp>
        <p:nvSpPr>
          <p:cNvPr id="380" name="Shape 380"/>
          <p:cNvSpPr txBox="1"/>
          <p:nvPr/>
        </p:nvSpPr>
        <p:spPr>
          <a:xfrm>
            <a:off x="4851400" y="3279775"/>
            <a:ext cx="1031875" cy="376236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Dinarica</a:t>
            </a:r>
          </a:p>
        </p:txBody>
      </p:sp>
      <p:sp>
        <p:nvSpPr>
          <p:cNvPr id="381" name="Shape 381"/>
          <p:cNvSpPr txBox="1"/>
          <p:nvPr/>
        </p:nvSpPr>
        <p:spPr>
          <a:xfrm>
            <a:off x="1781175" y="3714750"/>
            <a:ext cx="1774825" cy="369886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Alpina orientale</a:t>
            </a:r>
          </a:p>
        </p:txBody>
      </p:sp>
      <p:pic>
        <p:nvPicPr>
          <p:cNvPr id="382" name="Shape 3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Shape 387"/>
          <p:cNvPicPr preferRelativeResize="0"/>
          <p:nvPr/>
        </p:nvPicPr>
        <p:blipFill rotWithShape="1">
          <a:blip r:embed="rId3">
            <a:alphaModFix/>
          </a:blip>
          <a:srcRect b="11317" l="26977" r="23152" t="50598"/>
          <a:stretch/>
        </p:blipFill>
        <p:spPr>
          <a:xfrm>
            <a:off x="1187450" y="38100"/>
            <a:ext cx="7427912" cy="6199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Shape 389"/>
          <p:cNvSpPr/>
          <p:nvPr/>
        </p:nvSpPr>
        <p:spPr>
          <a:xfrm>
            <a:off x="3059111" y="2492375"/>
            <a:ext cx="865187" cy="576262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Shape 390"/>
          <p:cNvSpPr txBox="1"/>
          <p:nvPr/>
        </p:nvSpPr>
        <p:spPr>
          <a:xfrm>
            <a:off x="1258887" y="1484312"/>
            <a:ext cx="4249737" cy="522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28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 Lombardia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Shape 3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Shape 3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2487" y="0"/>
            <a:ext cx="5751511" cy="409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Shape 3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11411" y="3500437"/>
            <a:ext cx="4767262" cy="311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Shape 398"/>
          <p:cNvPicPr preferRelativeResize="0"/>
          <p:nvPr/>
        </p:nvPicPr>
        <p:blipFill rotWithShape="1">
          <a:blip r:embed="rId6">
            <a:alphaModFix/>
          </a:blip>
          <a:srcRect b="0" l="10594" r="17049" t="0"/>
          <a:stretch/>
        </p:blipFill>
        <p:spPr>
          <a:xfrm>
            <a:off x="-36511" y="1196975"/>
            <a:ext cx="4176711" cy="324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Shape 4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Shape 404"/>
          <p:cNvSpPr txBox="1"/>
          <p:nvPr/>
        </p:nvSpPr>
        <p:spPr>
          <a:xfrm>
            <a:off x="739775" y="1368425"/>
            <a:ext cx="3976687" cy="971550"/>
          </a:xfrm>
          <a:prstGeom prst="rect">
            <a:avLst/>
          </a:prstGeom>
          <a:noFill/>
          <a:ln>
            <a:noFill/>
          </a:ln>
        </p:spPr>
        <p:txBody>
          <a:bodyPr anchorCtr="1" anchor="ctr" bIns="46800" lIns="90000" rIns="90000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90000"/>
              <a:buFont typeface="Noto Sans Symbols"/>
              <a:buChar char="➢"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habitat “ecologico”</a:t>
            </a:r>
          </a:p>
        </p:txBody>
      </p:sp>
      <p:sp>
        <p:nvSpPr>
          <p:cNvPr id="405" name="Shape 405"/>
          <p:cNvSpPr txBox="1"/>
          <p:nvPr/>
        </p:nvSpPr>
        <p:spPr>
          <a:xfrm>
            <a:off x="604837" y="2943225"/>
            <a:ext cx="3881436" cy="971550"/>
          </a:xfrm>
          <a:prstGeom prst="rect">
            <a:avLst/>
          </a:prstGeom>
          <a:noFill/>
          <a:ln>
            <a:noFill/>
          </a:ln>
        </p:spPr>
        <p:txBody>
          <a:bodyPr anchorCtr="1" anchor="ctr" bIns="46800" lIns="90000" rIns="90000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90000"/>
              <a:buFont typeface="Noto Sans Symbols"/>
              <a:buChar char="➢"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“habitat sociale”</a:t>
            </a:r>
          </a:p>
        </p:txBody>
      </p:sp>
      <p:grpSp>
        <p:nvGrpSpPr>
          <p:cNvPr id="406" name="Shape 406"/>
          <p:cNvGrpSpPr/>
          <p:nvPr/>
        </p:nvGrpSpPr>
        <p:grpSpPr>
          <a:xfrm>
            <a:off x="6269036" y="2468561"/>
            <a:ext cx="2498725" cy="1570036"/>
            <a:chOff x="2286000" y="1773236"/>
            <a:chExt cx="5094287" cy="3668711"/>
          </a:xfrm>
        </p:grpSpPr>
        <p:sp>
          <p:nvSpPr>
            <p:cNvPr id="407" name="Shape 407"/>
            <p:cNvSpPr/>
            <p:nvPr/>
          </p:nvSpPr>
          <p:spPr>
            <a:xfrm>
              <a:off x="2286000" y="1773236"/>
              <a:ext cx="5094287" cy="36687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Shape 408"/>
            <p:cNvSpPr/>
            <p:nvPr/>
          </p:nvSpPr>
          <p:spPr>
            <a:xfrm>
              <a:off x="4208462" y="3527425"/>
              <a:ext cx="857250" cy="882649"/>
            </a:xfrm>
            <a:custGeom>
              <a:pathLst>
                <a:path extrusionOk="0" h="120000" w="120000">
                  <a:moveTo>
                    <a:pt x="90222" y="100756"/>
                  </a:moveTo>
                  <a:lnTo>
                    <a:pt x="86222" y="104648"/>
                  </a:lnTo>
                  <a:lnTo>
                    <a:pt x="84000" y="108540"/>
                  </a:lnTo>
                  <a:lnTo>
                    <a:pt x="49333" y="92540"/>
                  </a:lnTo>
                  <a:lnTo>
                    <a:pt x="40666" y="120000"/>
                  </a:lnTo>
                  <a:lnTo>
                    <a:pt x="39111" y="119135"/>
                  </a:lnTo>
                  <a:lnTo>
                    <a:pt x="37555" y="119135"/>
                  </a:lnTo>
                  <a:lnTo>
                    <a:pt x="44666" y="94054"/>
                  </a:lnTo>
                  <a:lnTo>
                    <a:pt x="45555" y="91675"/>
                  </a:lnTo>
                  <a:lnTo>
                    <a:pt x="0" y="71135"/>
                  </a:lnTo>
                  <a:lnTo>
                    <a:pt x="29777" y="0"/>
                  </a:lnTo>
                  <a:lnTo>
                    <a:pt x="55777" y="9945"/>
                  </a:lnTo>
                  <a:lnTo>
                    <a:pt x="120000" y="35243"/>
                  </a:lnTo>
                  <a:lnTo>
                    <a:pt x="117555" y="43459"/>
                  </a:lnTo>
                  <a:lnTo>
                    <a:pt x="112888" y="58810"/>
                  </a:lnTo>
                  <a:lnTo>
                    <a:pt x="107555" y="75675"/>
                  </a:lnTo>
                  <a:lnTo>
                    <a:pt x="103555" y="87783"/>
                  </a:lnTo>
                  <a:lnTo>
                    <a:pt x="99555" y="100108"/>
                  </a:lnTo>
                  <a:lnTo>
                    <a:pt x="90222" y="100756"/>
                  </a:lnTo>
                  <a:close/>
                </a:path>
              </a:pathLst>
            </a:custGeom>
            <a:solidFill>
              <a:srgbClr val="C4E3BA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Shape 409"/>
            <p:cNvSpPr/>
            <p:nvPr/>
          </p:nvSpPr>
          <p:spPr>
            <a:xfrm>
              <a:off x="4208462" y="3527425"/>
              <a:ext cx="857250" cy="882649"/>
            </a:xfrm>
            <a:custGeom>
              <a:pathLst>
                <a:path extrusionOk="0" h="120000" w="120000">
                  <a:moveTo>
                    <a:pt x="90222" y="100756"/>
                  </a:moveTo>
                  <a:lnTo>
                    <a:pt x="86222" y="104648"/>
                  </a:lnTo>
                  <a:lnTo>
                    <a:pt x="84000" y="108540"/>
                  </a:lnTo>
                  <a:lnTo>
                    <a:pt x="49333" y="92540"/>
                  </a:lnTo>
                  <a:lnTo>
                    <a:pt x="40666" y="120000"/>
                  </a:lnTo>
                  <a:lnTo>
                    <a:pt x="39111" y="119135"/>
                  </a:lnTo>
                  <a:lnTo>
                    <a:pt x="37555" y="119135"/>
                  </a:lnTo>
                  <a:lnTo>
                    <a:pt x="44666" y="94054"/>
                  </a:lnTo>
                  <a:lnTo>
                    <a:pt x="45555" y="91675"/>
                  </a:lnTo>
                  <a:lnTo>
                    <a:pt x="0" y="71135"/>
                  </a:lnTo>
                  <a:lnTo>
                    <a:pt x="29777" y="0"/>
                  </a:lnTo>
                  <a:lnTo>
                    <a:pt x="55777" y="9945"/>
                  </a:lnTo>
                  <a:lnTo>
                    <a:pt x="120000" y="35243"/>
                  </a:lnTo>
                  <a:lnTo>
                    <a:pt x="117555" y="43459"/>
                  </a:lnTo>
                  <a:lnTo>
                    <a:pt x="112888" y="58810"/>
                  </a:lnTo>
                  <a:lnTo>
                    <a:pt x="107555" y="75675"/>
                  </a:lnTo>
                  <a:lnTo>
                    <a:pt x="103555" y="87783"/>
                  </a:lnTo>
                  <a:lnTo>
                    <a:pt x="99555" y="100108"/>
                  </a:lnTo>
                  <a:lnTo>
                    <a:pt x="90222" y="100756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Shape 410"/>
            <p:cNvSpPr/>
            <p:nvPr/>
          </p:nvSpPr>
          <p:spPr>
            <a:xfrm>
              <a:off x="2314575" y="4106862"/>
              <a:ext cx="485775" cy="685799"/>
            </a:xfrm>
            <a:custGeom>
              <a:pathLst>
                <a:path extrusionOk="0" h="120000" w="120000">
                  <a:moveTo>
                    <a:pt x="0" y="80742"/>
                  </a:moveTo>
                  <a:lnTo>
                    <a:pt x="2736" y="66821"/>
                  </a:lnTo>
                  <a:lnTo>
                    <a:pt x="8208" y="57911"/>
                  </a:lnTo>
                  <a:lnTo>
                    <a:pt x="24625" y="47331"/>
                  </a:lnTo>
                  <a:lnTo>
                    <a:pt x="45342" y="37308"/>
                  </a:lnTo>
                  <a:lnTo>
                    <a:pt x="50814" y="36473"/>
                  </a:lnTo>
                  <a:lnTo>
                    <a:pt x="56286" y="35359"/>
                  </a:lnTo>
                  <a:lnTo>
                    <a:pt x="62149" y="35359"/>
                  </a:lnTo>
                  <a:lnTo>
                    <a:pt x="66058" y="35359"/>
                  </a:lnTo>
                  <a:lnTo>
                    <a:pt x="71530" y="36473"/>
                  </a:lnTo>
                  <a:lnTo>
                    <a:pt x="77003" y="38422"/>
                  </a:lnTo>
                  <a:lnTo>
                    <a:pt x="79739" y="39257"/>
                  </a:lnTo>
                  <a:lnTo>
                    <a:pt x="82475" y="40371"/>
                  </a:lnTo>
                  <a:lnTo>
                    <a:pt x="84039" y="43155"/>
                  </a:lnTo>
                  <a:lnTo>
                    <a:pt x="86775" y="44269"/>
                  </a:lnTo>
                  <a:lnTo>
                    <a:pt x="88338" y="49280"/>
                  </a:lnTo>
                  <a:lnTo>
                    <a:pt x="85602" y="49280"/>
                  </a:lnTo>
                  <a:lnTo>
                    <a:pt x="86775" y="64872"/>
                  </a:lnTo>
                  <a:lnTo>
                    <a:pt x="99283" y="72668"/>
                  </a:lnTo>
                  <a:lnTo>
                    <a:pt x="93811" y="77679"/>
                  </a:lnTo>
                  <a:lnTo>
                    <a:pt x="99283" y="84640"/>
                  </a:lnTo>
                  <a:lnTo>
                    <a:pt x="94983" y="90487"/>
                  </a:lnTo>
                  <a:lnTo>
                    <a:pt x="94983" y="101345"/>
                  </a:lnTo>
                  <a:lnTo>
                    <a:pt x="86775" y="104408"/>
                  </a:lnTo>
                  <a:lnTo>
                    <a:pt x="79739" y="112204"/>
                  </a:lnTo>
                  <a:lnTo>
                    <a:pt x="97719" y="120000"/>
                  </a:lnTo>
                  <a:lnTo>
                    <a:pt x="119999" y="97447"/>
                  </a:lnTo>
                  <a:lnTo>
                    <a:pt x="118436" y="72668"/>
                  </a:lnTo>
                  <a:lnTo>
                    <a:pt x="115700" y="69883"/>
                  </a:lnTo>
                  <a:lnTo>
                    <a:pt x="114527" y="65986"/>
                  </a:lnTo>
                  <a:lnTo>
                    <a:pt x="114527" y="62088"/>
                  </a:lnTo>
                  <a:lnTo>
                    <a:pt x="114527" y="59025"/>
                  </a:lnTo>
                  <a:lnTo>
                    <a:pt x="114527" y="55962"/>
                  </a:lnTo>
                  <a:lnTo>
                    <a:pt x="115700" y="52064"/>
                  </a:lnTo>
                  <a:lnTo>
                    <a:pt x="112964" y="21716"/>
                  </a:lnTo>
                  <a:lnTo>
                    <a:pt x="38306" y="24501"/>
                  </a:lnTo>
                  <a:lnTo>
                    <a:pt x="37133" y="6960"/>
                  </a:lnTo>
                  <a:lnTo>
                    <a:pt x="16416" y="0"/>
                  </a:lnTo>
                  <a:lnTo>
                    <a:pt x="0" y="3062"/>
                  </a:lnTo>
                  <a:lnTo>
                    <a:pt x="0" y="80742"/>
                  </a:lnTo>
                  <a:close/>
                </a:path>
              </a:pathLst>
            </a:custGeom>
            <a:solidFill>
              <a:srgbClr val="121415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Shape 411"/>
            <p:cNvSpPr/>
            <p:nvPr/>
          </p:nvSpPr>
          <p:spPr>
            <a:xfrm>
              <a:off x="2836861" y="4570412"/>
              <a:ext cx="55561" cy="69849"/>
            </a:xfrm>
            <a:custGeom>
              <a:pathLst>
                <a:path extrusionOk="0" h="120000" w="120000">
                  <a:moveTo>
                    <a:pt x="10285" y="120000"/>
                  </a:moveTo>
                  <a:lnTo>
                    <a:pt x="120000" y="108837"/>
                  </a:lnTo>
                  <a:lnTo>
                    <a:pt x="0" y="0"/>
                  </a:lnTo>
                  <a:lnTo>
                    <a:pt x="10285" y="120000"/>
                  </a:lnTo>
                  <a:close/>
                </a:path>
              </a:pathLst>
            </a:custGeom>
            <a:solidFill>
              <a:srgbClr val="121415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Shape 412"/>
            <p:cNvSpPr/>
            <p:nvPr/>
          </p:nvSpPr>
          <p:spPr>
            <a:xfrm>
              <a:off x="2836861" y="4570412"/>
              <a:ext cx="55561" cy="69849"/>
            </a:xfrm>
            <a:custGeom>
              <a:pathLst>
                <a:path extrusionOk="0" h="120000" w="120000">
                  <a:moveTo>
                    <a:pt x="10285" y="120000"/>
                  </a:moveTo>
                  <a:lnTo>
                    <a:pt x="120000" y="108837"/>
                  </a:lnTo>
                  <a:lnTo>
                    <a:pt x="0" y="0"/>
                  </a:lnTo>
                  <a:lnTo>
                    <a:pt x="10285" y="120000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Shape 413"/>
            <p:cNvSpPr/>
            <p:nvPr/>
          </p:nvSpPr>
          <p:spPr>
            <a:xfrm>
              <a:off x="2836861" y="4570412"/>
              <a:ext cx="55561" cy="69849"/>
            </a:xfrm>
            <a:custGeom>
              <a:pathLst>
                <a:path extrusionOk="0" h="120000" w="120000">
                  <a:moveTo>
                    <a:pt x="10285" y="120000"/>
                  </a:moveTo>
                  <a:lnTo>
                    <a:pt x="120000" y="108837"/>
                  </a:lnTo>
                  <a:lnTo>
                    <a:pt x="0" y="0"/>
                  </a:lnTo>
                  <a:lnTo>
                    <a:pt x="10285" y="120000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Shape 414"/>
            <p:cNvSpPr/>
            <p:nvPr/>
          </p:nvSpPr>
          <p:spPr>
            <a:xfrm>
              <a:off x="2806700" y="4159250"/>
              <a:ext cx="304799" cy="385762"/>
            </a:xfrm>
            <a:custGeom>
              <a:pathLst>
                <a:path extrusionOk="0" h="120000" w="120000">
                  <a:moveTo>
                    <a:pt x="106806" y="0"/>
                  </a:moveTo>
                  <a:lnTo>
                    <a:pt x="117486" y="0"/>
                  </a:lnTo>
                  <a:lnTo>
                    <a:pt x="120000" y="120000"/>
                  </a:lnTo>
                  <a:lnTo>
                    <a:pt x="117486" y="120000"/>
                  </a:lnTo>
                  <a:lnTo>
                    <a:pt x="111204" y="120000"/>
                  </a:lnTo>
                  <a:lnTo>
                    <a:pt x="108691" y="107704"/>
                  </a:lnTo>
                  <a:lnTo>
                    <a:pt x="104293" y="97377"/>
                  </a:lnTo>
                  <a:lnTo>
                    <a:pt x="82303" y="74754"/>
                  </a:lnTo>
                  <a:lnTo>
                    <a:pt x="111204" y="53606"/>
                  </a:lnTo>
                  <a:lnTo>
                    <a:pt x="75392" y="65901"/>
                  </a:lnTo>
                  <a:lnTo>
                    <a:pt x="70994" y="62459"/>
                  </a:lnTo>
                  <a:lnTo>
                    <a:pt x="64712" y="59016"/>
                  </a:lnTo>
                  <a:lnTo>
                    <a:pt x="60314" y="57049"/>
                  </a:lnTo>
                  <a:lnTo>
                    <a:pt x="53403" y="55573"/>
                  </a:lnTo>
                  <a:lnTo>
                    <a:pt x="46492" y="53606"/>
                  </a:lnTo>
                  <a:lnTo>
                    <a:pt x="40209" y="53606"/>
                  </a:lnTo>
                  <a:lnTo>
                    <a:pt x="33298" y="53606"/>
                  </a:lnTo>
                  <a:lnTo>
                    <a:pt x="24502" y="53606"/>
                  </a:lnTo>
                  <a:lnTo>
                    <a:pt x="18219" y="55573"/>
                  </a:lnTo>
                  <a:lnTo>
                    <a:pt x="11308" y="57049"/>
                  </a:lnTo>
                  <a:lnTo>
                    <a:pt x="4397" y="62459"/>
                  </a:lnTo>
                  <a:lnTo>
                    <a:pt x="0" y="20655"/>
                  </a:lnTo>
                  <a:lnTo>
                    <a:pt x="106806" y="15737"/>
                  </a:lnTo>
                  <a:lnTo>
                    <a:pt x="106806" y="0"/>
                  </a:lnTo>
                  <a:close/>
                </a:path>
              </a:pathLst>
            </a:custGeom>
            <a:solidFill>
              <a:srgbClr val="121415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Shape 415"/>
            <p:cNvSpPr/>
            <p:nvPr/>
          </p:nvSpPr>
          <p:spPr>
            <a:xfrm>
              <a:off x="2806700" y="4159250"/>
              <a:ext cx="304799" cy="385762"/>
            </a:xfrm>
            <a:custGeom>
              <a:pathLst>
                <a:path extrusionOk="0" h="120000" w="120000">
                  <a:moveTo>
                    <a:pt x="106806" y="0"/>
                  </a:moveTo>
                  <a:lnTo>
                    <a:pt x="117486" y="0"/>
                  </a:lnTo>
                  <a:lnTo>
                    <a:pt x="120000" y="120000"/>
                  </a:lnTo>
                  <a:lnTo>
                    <a:pt x="117486" y="120000"/>
                  </a:lnTo>
                  <a:lnTo>
                    <a:pt x="111204" y="120000"/>
                  </a:lnTo>
                  <a:lnTo>
                    <a:pt x="108691" y="107704"/>
                  </a:lnTo>
                  <a:lnTo>
                    <a:pt x="104293" y="97377"/>
                  </a:lnTo>
                  <a:lnTo>
                    <a:pt x="82303" y="74754"/>
                  </a:lnTo>
                  <a:lnTo>
                    <a:pt x="111204" y="53606"/>
                  </a:lnTo>
                  <a:lnTo>
                    <a:pt x="75392" y="65901"/>
                  </a:lnTo>
                  <a:lnTo>
                    <a:pt x="70994" y="62459"/>
                  </a:lnTo>
                  <a:lnTo>
                    <a:pt x="64712" y="59016"/>
                  </a:lnTo>
                  <a:lnTo>
                    <a:pt x="60314" y="57049"/>
                  </a:lnTo>
                  <a:lnTo>
                    <a:pt x="53403" y="55573"/>
                  </a:lnTo>
                  <a:lnTo>
                    <a:pt x="46492" y="53606"/>
                  </a:lnTo>
                  <a:lnTo>
                    <a:pt x="40209" y="53606"/>
                  </a:lnTo>
                  <a:lnTo>
                    <a:pt x="33298" y="53606"/>
                  </a:lnTo>
                  <a:lnTo>
                    <a:pt x="24502" y="53606"/>
                  </a:lnTo>
                  <a:lnTo>
                    <a:pt x="18219" y="55573"/>
                  </a:lnTo>
                  <a:lnTo>
                    <a:pt x="11308" y="57049"/>
                  </a:lnTo>
                  <a:lnTo>
                    <a:pt x="4397" y="62459"/>
                  </a:lnTo>
                  <a:lnTo>
                    <a:pt x="0" y="20655"/>
                  </a:lnTo>
                  <a:lnTo>
                    <a:pt x="106806" y="15737"/>
                  </a:lnTo>
                  <a:lnTo>
                    <a:pt x="106806" y="0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Shape 416"/>
            <p:cNvSpPr/>
            <p:nvPr/>
          </p:nvSpPr>
          <p:spPr>
            <a:xfrm>
              <a:off x="2806700" y="4159250"/>
              <a:ext cx="304799" cy="385762"/>
            </a:xfrm>
            <a:custGeom>
              <a:pathLst>
                <a:path extrusionOk="0" h="120000" w="120000">
                  <a:moveTo>
                    <a:pt x="106806" y="0"/>
                  </a:moveTo>
                  <a:lnTo>
                    <a:pt x="117486" y="0"/>
                  </a:lnTo>
                  <a:lnTo>
                    <a:pt x="120000" y="120000"/>
                  </a:lnTo>
                  <a:lnTo>
                    <a:pt x="117486" y="120000"/>
                  </a:lnTo>
                  <a:lnTo>
                    <a:pt x="111204" y="120000"/>
                  </a:lnTo>
                  <a:lnTo>
                    <a:pt x="108691" y="107704"/>
                  </a:lnTo>
                  <a:lnTo>
                    <a:pt x="104293" y="97377"/>
                  </a:lnTo>
                  <a:lnTo>
                    <a:pt x="82303" y="74754"/>
                  </a:lnTo>
                  <a:lnTo>
                    <a:pt x="111204" y="53606"/>
                  </a:lnTo>
                  <a:lnTo>
                    <a:pt x="75392" y="65901"/>
                  </a:lnTo>
                  <a:lnTo>
                    <a:pt x="70994" y="62459"/>
                  </a:lnTo>
                  <a:lnTo>
                    <a:pt x="64712" y="59016"/>
                  </a:lnTo>
                  <a:lnTo>
                    <a:pt x="60314" y="57049"/>
                  </a:lnTo>
                  <a:lnTo>
                    <a:pt x="53403" y="55573"/>
                  </a:lnTo>
                  <a:lnTo>
                    <a:pt x="46492" y="53606"/>
                  </a:lnTo>
                  <a:lnTo>
                    <a:pt x="40209" y="53606"/>
                  </a:lnTo>
                  <a:lnTo>
                    <a:pt x="33298" y="53606"/>
                  </a:lnTo>
                  <a:lnTo>
                    <a:pt x="24502" y="53606"/>
                  </a:lnTo>
                  <a:lnTo>
                    <a:pt x="18219" y="55573"/>
                  </a:lnTo>
                  <a:lnTo>
                    <a:pt x="11308" y="57049"/>
                  </a:lnTo>
                  <a:lnTo>
                    <a:pt x="4397" y="62459"/>
                  </a:lnTo>
                  <a:lnTo>
                    <a:pt x="0" y="20655"/>
                  </a:lnTo>
                  <a:lnTo>
                    <a:pt x="106806" y="15737"/>
                  </a:lnTo>
                  <a:lnTo>
                    <a:pt x="106806" y="0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Shape 417"/>
            <p:cNvSpPr/>
            <p:nvPr/>
          </p:nvSpPr>
          <p:spPr>
            <a:xfrm>
              <a:off x="3136900" y="4146550"/>
              <a:ext cx="479425" cy="638174"/>
            </a:xfrm>
            <a:custGeom>
              <a:pathLst>
                <a:path extrusionOk="0" h="120000" w="120000">
                  <a:moveTo>
                    <a:pt x="91600" y="0"/>
                  </a:moveTo>
                  <a:lnTo>
                    <a:pt x="0" y="893"/>
                  </a:lnTo>
                  <a:lnTo>
                    <a:pt x="2800" y="74739"/>
                  </a:lnTo>
                  <a:lnTo>
                    <a:pt x="6800" y="74739"/>
                  </a:lnTo>
                  <a:lnTo>
                    <a:pt x="11200" y="75632"/>
                  </a:lnTo>
                  <a:lnTo>
                    <a:pt x="16800" y="76823"/>
                  </a:lnTo>
                  <a:lnTo>
                    <a:pt x="19600" y="78908"/>
                  </a:lnTo>
                  <a:lnTo>
                    <a:pt x="24000" y="79801"/>
                  </a:lnTo>
                  <a:lnTo>
                    <a:pt x="28000" y="83076"/>
                  </a:lnTo>
                  <a:lnTo>
                    <a:pt x="29600" y="85161"/>
                  </a:lnTo>
                  <a:lnTo>
                    <a:pt x="33600" y="88436"/>
                  </a:lnTo>
                  <a:lnTo>
                    <a:pt x="33600" y="91414"/>
                  </a:lnTo>
                  <a:lnTo>
                    <a:pt x="36400" y="95583"/>
                  </a:lnTo>
                  <a:lnTo>
                    <a:pt x="36400" y="98858"/>
                  </a:lnTo>
                  <a:lnTo>
                    <a:pt x="36400" y="101836"/>
                  </a:lnTo>
                  <a:lnTo>
                    <a:pt x="36400" y="105111"/>
                  </a:lnTo>
                  <a:lnTo>
                    <a:pt x="32400" y="120000"/>
                  </a:lnTo>
                  <a:lnTo>
                    <a:pt x="46400" y="99751"/>
                  </a:lnTo>
                  <a:lnTo>
                    <a:pt x="118400" y="85161"/>
                  </a:lnTo>
                  <a:lnTo>
                    <a:pt x="118400" y="77717"/>
                  </a:lnTo>
                  <a:lnTo>
                    <a:pt x="107200" y="75632"/>
                  </a:lnTo>
                  <a:lnTo>
                    <a:pt x="104400" y="56873"/>
                  </a:lnTo>
                  <a:lnTo>
                    <a:pt x="98800" y="55682"/>
                  </a:lnTo>
                  <a:lnTo>
                    <a:pt x="110000" y="39900"/>
                  </a:lnTo>
                  <a:lnTo>
                    <a:pt x="107200" y="36625"/>
                  </a:lnTo>
                  <a:lnTo>
                    <a:pt x="111200" y="27394"/>
                  </a:lnTo>
                  <a:lnTo>
                    <a:pt x="108400" y="25310"/>
                  </a:lnTo>
                  <a:lnTo>
                    <a:pt x="110000" y="20843"/>
                  </a:lnTo>
                  <a:lnTo>
                    <a:pt x="110000" y="17866"/>
                  </a:lnTo>
                  <a:lnTo>
                    <a:pt x="112800" y="15781"/>
                  </a:lnTo>
                  <a:lnTo>
                    <a:pt x="115600" y="13697"/>
                  </a:lnTo>
                  <a:lnTo>
                    <a:pt x="118400" y="12506"/>
                  </a:lnTo>
                  <a:lnTo>
                    <a:pt x="120000" y="11612"/>
                  </a:lnTo>
                  <a:lnTo>
                    <a:pt x="110000" y="4168"/>
                  </a:lnTo>
                  <a:lnTo>
                    <a:pt x="102800" y="2084"/>
                  </a:lnTo>
                  <a:lnTo>
                    <a:pt x="91600" y="0"/>
                  </a:lnTo>
                  <a:close/>
                </a:path>
              </a:pathLst>
            </a:custGeom>
            <a:solidFill>
              <a:srgbClr val="121415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Shape 418"/>
            <p:cNvSpPr/>
            <p:nvPr/>
          </p:nvSpPr>
          <p:spPr>
            <a:xfrm>
              <a:off x="3136900" y="4146550"/>
              <a:ext cx="479425" cy="638174"/>
            </a:xfrm>
            <a:custGeom>
              <a:pathLst>
                <a:path extrusionOk="0" h="120000" w="120000">
                  <a:moveTo>
                    <a:pt x="91600" y="0"/>
                  </a:moveTo>
                  <a:lnTo>
                    <a:pt x="0" y="893"/>
                  </a:lnTo>
                  <a:lnTo>
                    <a:pt x="2800" y="74739"/>
                  </a:lnTo>
                  <a:lnTo>
                    <a:pt x="6800" y="74739"/>
                  </a:lnTo>
                  <a:lnTo>
                    <a:pt x="11200" y="75632"/>
                  </a:lnTo>
                  <a:lnTo>
                    <a:pt x="16800" y="76823"/>
                  </a:lnTo>
                  <a:lnTo>
                    <a:pt x="19600" y="78908"/>
                  </a:lnTo>
                  <a:lnTo>
                    <a:pt x="24000" y="79801"/>
                  </a:lnTo>
                  <a:lnTo>
                    <a:pt x="28000" y="83076"/>
                  </a:lnTo>
                  <a:lnTo>
                    <a:pt x="29600" y="85161"/>
                  </a:lnTo>
                  <a:lnTo>
                    <a:pt x="33600" y="88436"/>
                  </a:lnTo>
                  <a:lnTo>
                    <a:pt x="33600" y="91414"/>
                  </a:lnTo>
                  <a:lnTo>
                    <a:pt x="36400" y="95583"/>
                  </a:lnTo>
                  <a:lnTo>
                    <a:pt x="36400" y="98858"/>
                  </a:lnTo>
                  <a:lnTo>
                    <a:pt x="36400" y="101836"/>
                  </a:lnTo>
                  <a:lnTo>
                    <a:pt x="36400" y="105111"/>
                  </a:lnTo>
                  <a:lnTo>
                    <a:pt x="32400" y="120000"/>
                  </a:lnTo>
                  <a:lnTo>
                    <a:pt x="46400" y="99751"/>
                  </a:lnTo>
                  <a:lnTo>
                    <a:pt x="118400" y="85161"/>
                  </a:lnTo>
                  <a:lnTo>
                    <a:pt x="118400" y="77717"/>
                  </a:lnTo>
                  <a:lnTo>
                    <a:pt x="107200" y="75632"/>
                  </a:lnTo>
                  <a:lnTo>
                    <a:pt x="104400" y="56873"/>
                  </a:lnTo>
                  <a:lnTo>
                    <a:pt x="98800" y="55682"/>
                  </a:lnTo>
                  <a:lnTo>
                    <a:pt x="110000" y="39900"/>
                  </a:lnTo>
                  <a:lnTo>
                    <a:pt x="107200" y="36625"/>
                  </a:lnTo>
                  <a:lnTo>
                    <a:pt x="111200" y="27394"/>
                  </a:lnTo>
                  <a:lnTo>
                    <a:pt x="108400" y="25310"/>
                  </a:lnTo>
                  <a:lnTo>
                    <a:pt x="110000" y="20843"/>
                  </a:lnTo>
                  <a:lnTo>
                    <a:pt x="110000" y="17866"/>
                  </a:lnTo>
                  <a:lnTo>
                    <a:pt x="112800" y="15781"/>
                  </a:lnTo>
                  <a:lnTo>
                    <a:pt x="115600" y="13697"/>
                  </a:lnTo>
                  <a:lnTo>
                    <a:pt x="118400" y="12506"/>
                  </a:lnTo>
                  <a:lnTo>
                    <a:pt x="120000" y="11612"/>
                  </a:lnTo>
                  <a:lnTo>
                    <a:pt x="110000" y="4168"/>
                  </a:lnTo>
                  <a:lnTo>
                    <a:pt x="102800" y="2084"/>
                  </a:lnTo>
                  <a:lnTo>
                    <a:pt x="91600" y="0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Shape 419"/>
            <p:cNvSpPr/>
            <p:nvPr/>
          </p:nvSpPr>
          <p:spPr>
            <a:xfrm>
              <a:off x="3136900" y="4146550"/>
              <a:ext cx="479425" cy="638174"/>
            </a:xfrm>
            <a:custGeom>
              <a:pathLst>
                <a:path extrusionOk="0" h="120000" w="120000">
                  <a:moveTo>
                    <a:pt x="91600" y="0"/>
                  </a:moveTo>
                  <a:lnTo>
                    <a:pt x="0" y="893"/>
                  </a:lnTo>
                  <a:lnTo>
                    <a:pt x="2800" y="74739"/>
                  </a:lnTo>
                  <a:lnTo>
                    <a:pt x="6800" y="74739"/>
                  </a:lnTo>
                  <a:lnTo>
                    <a:pt x="11200" y="75632"/>
                  </a:lnTo>
                  <a:lnTo>
                    <a:pt x="16800" y="76823"/>
                  </a:lnTo>
                  <a:lnTo>
                    <a:pt x="19600" y="78908"/>
                  </a:lnTo>
                  <a:lnTo>
                    <a:pt x="24000" y="79801"/>
                  </a:lnTo>
                  <a:lnTo>
                    <a:pt x="28000" y="83076"/>
                  </a:lnTo>
                  <a:lnTo>
                    <a:pt x="29600" y="85161"/>
                  </a:lnTo>
                  <a:lnTo>
                    <a:pt x="33600" y="88436"/>
                  </a:lnTo>
                  <a:lnTo>
                    <a:pt x="33600" y="91414"/>
                  </a:lnTo>
                  <a:lnTo>
                    <a:pt x="36400" y="95583"/>
                  </a:lnTo>
                  <a:lnTo>
                    <a:pt x="36400" y="98858"/>
                  </a:lnTo>
                  <a:lnTo>
                    <a:pt x="36400" y="101836"/>
                  </a:lnTo>
                  <a:lnTo>
                    <a:pt x="36400" y="105111"/>
                  </a:lnTo>
                  <a:lnTo>
                    <a:pt x="32400" y="120000"/>
                  </a:lnTo>
                  <a:lnTo>
                    <a:pt x="46400" y="99751"/>
                  </a:lnTo>
                  <a:lnTo>
                    <a:pt x="118400" y="85161"/>
                  </a:lnTo>
                  <a:lnTo>
                    <a:pt x="118400" y="77717"/>
                  </a:lnTo>
                  <a:lnTo>
                    <a:pt x="107200" y="75632"/>
                  </a:lnTo>
                  <a:lnTo>
                    <a:pt x="104400" y="56873"/>
                  </a:lnTo>
                  <a:lnTo>
                    <a:pt x="98800" y="55682"/>
                  </a:lnTo>
                  <a:lnTo>
                    <a:pt x="110000" y="39900"/>
                  </a:lnTo>
                  <a:lnTo>
                    <a:pt x="107200" y="36625"/>
                  </a:lnTo>
                  <a:lnTo>
                    <a:pt x="111200" y="27394"/>
                  </a:lnTo>
                  <a:lnTo>
                    <a:pt x="108400" y="25310"/>
                  </a:lnTo>
                  <a:lnTo>
                    <a:pt x="110000" y="20843"/>
                  </a:lnTo>
                  <a:lnTo>
                    <a:pt x="110000" y="17866"/>
                  </a:lnTo>
                  <a:lnTo>
                    <a:pt x="112800" y="15781"/>
                  </a:lnTo>
                  <a:lnTo>
                    <a:pt x="115600" y="13697"/>
                  </a:lnTo>
                  <a:lnTo>
                    <a:pt x="118400" y="12506"/>
                  </a:lnTo>
                  <a:lnTo>
                    <a:pt x="120000" y="11612"/>
                  </a:lnTo>
                  <a:lnTo>
                    <a:pt x="110000" y="4168"/>
                  </a:lnTo>
                  <a:lnTo>
                    <a:pt x="102800" y="2084"/>
                  </a:lnTo>
                  <a:lnTo>
                    <a:pt x="91600" y="0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Shape 420"/>
            <p:cNvSpPr/>
            <p:nvPr/>
          </p:nvSpPr>
          <p:spPr>
            <a:xfrm>
              <a:off x="3741737" y="4135437"/>
              <a:ext cx="785811" cy="852487"/>
            </a:xfrm>
            <a:custGeom>
              <a:pathLst>
                <a:path extrusionOk="0" h="120000" w="120000">
                  <a:moveTo>
                    <a:pt x="109797" y="37094"/>
                  </a:moveTo>
                  <a:lnTo>
                    <a:pt x="107125" y="37765"/>
                  </a:lnTo>
                  <a:lnTo>
                    <a:pt x="105425" y="39329"/>
                  </a:lnTo>
                  <a:lnTo>
                    <a:pt x="104696" y="42458"/>
                  </a:lnTo>
                  <a:lnTo>
                    <a:pt x="102753" y="44245"/>
                  </a:lnTo>
                  <a:lnTo>
                    <a:pt x="98623" y="43351"/>
                  </a:lnTo>
                  <a:lnTo>
                    <a:pt x="97651" y="44245"/>
                  </a:lnTo>
                  <a:lnTo>
                    <a:pt x="102753" y="52067"/>
                  </a:lnTo>
                  <a:lnTo>
                    <a:pt x="102753" y="56759"/>
                  </a:lnTo>
                  <a:lnTo>
                    <a:pt x="85748" y="46480"/>
                  </a:lnTo>
                  <a:lnTo>
                    <a:pt x="83076" y="45810"/>
                  </a:lnTo>
                  <a:lnTo>
                    <a:pt x="79676" y="46480"/>
                  </a:lnTo>
                  <a:lnTo>
                    <a:pt x="77246" y="48044"/>
                  </a:lnTo>
                  <a:lnTo>
                    <a:pt x="77246" y="52067"/>
                  </a:lnTo>
                  <a:lnTo>
                    <a:pt x="64372" y="63016"/>
                  </a:lnTo>
                  <a:lnTo>
                    <a:pt x="61700" y="74189"/>
                  </a:lnTo>
                  <a:lnTo>
                    <a:pt x="63400" y="88268"/>
                  </a:lnTo>
                  <a:lnTo>
                    <a:pt x="72874" y="89832"/>
                  </a:lnTo>
                  <a:lnTo>
                    <a:pt x="72874" y="96983"/>
                  </a:lnTo>
                  <a:lnTo>
                    <a:pt x="63400" y="99441"/>
                  </a:lnTo>
                  <a:lnTo>
                    <a:pt x="52226" y="107262"/>
                  </a:lnTo>
                  <a:lnTo>
                    <a:pt x="44453" y="120000"/>
                  </a:lnTo>
                  <a:lnTo>
                    <a:pt x="33522" y="83575"/>
                  </a:lnTo>
                  <a:lnTo>
                    <a:pt x="38623" y="82011"/>
                  </a:lnTo>
                  <a:lnTo>
                    <a:pt x="42753" y="68603"/>
                  </a:lnTo>
                  <a:lnTo>
                    <a:pt x="44453" y="52737"/>
                  </a:lnTo>
                  <a:lnTo>
                    <a:pt x="42753" y="43351"/>
                  </a:lnTo>
                  <a:lnTo>
                    <a:pt x="45425" y="40223"/>
                  </a:lnTo>
                  <a:lnTo>
                    <a:pt x="31578" y="30614"/>
                  </a:lnTo>
                  <a:lnTo>
                    <a:pt x="24777" y="29050"/>
                  </a:lnTo>
                  <a:lnTo>
                    <a:pt x="17004" y="29050"/>
                  </a:lnTo>
                  <a:lnTo>
                    <a:pt x="17004" y="27486"/>
                  </a:lnTo>
                  <a:lnTo>
                    <a:pt x="17004" y="25251"/>
                  </a:lnTo>
                  <a:lnTo>
                    <a:pt x="15303" y="22122"/>
                  </a:lnTo>
                  <a:lnTo>
                    <a:pt x="14574" y="19664"/>
                  </a:lnTo>
                  <a:lnTo>
                    <a:pt x="12874" y="18100"/>
                  </a:lnTo>
                  <a:lnTo>
                    <a:pt x="11174" y="15642"/>
                  </a:lnTo>
                  <a:lnTo>
                    <a:pt x="9473" y="14078"/>
                  </a:lnTo>
                  <a:lnTo>
                    <a:pt x="6801" y="11843"/>
                  </a:lnTo>
                  <a:lnTo>
                    <a:pt x="4372" y="10949"/>
                  </a:lnTo>
                  <a:lnTo>
                    <a:pt x="0" y="9385"/>
                  </a:lnTo>
                  <a:lnTo>
                    <a:pt x="5101" y="5363"/>
                  </a:lnTo>
                  <a:lnTo>
                    <a:pt x="11902" y="5363"/>
                  </a:lnTo>
                  <a:lnTo>
                    <a:pt x="17975" y="0"/>
                  </a:lnTo>
                  <a:lnTo>
                    <a:pt x="23076" y="0"/>
                  </a:lnTo>
                  <a:lnTo>
                    <a:pt x="24777" y="2234"/>
                  </a:lnTo>
                  <a:lnTo>
                    <a:pt x="32550" y="6927"/>
                  </a:lnTo>
                  <a:lnTo>
                    <a:pt x="32550" y="12513"/>
                  </a:lnTo>
                  <a:lnTo>
                    <a:pt x="35951" y="12513"/>
                  </a:lnTo>
                  <a:lnTo>
                    <a:pt x="38623" y="9385"/>
                  </a:lnTo>
                  <a:lnTo>
                    <a:pt x="42024" y="3798"/>
                  </a:lnTo>
                  <a:lnTo>
                    <a:pt x="61700" y="8715"/>
                  </a:lnTo>
                  <a:lnTo>
                    <a:pt x="120000" y="11843"/>
                  </a:lnTo>
                  <a:lnTo>
                    <a:pt x="112226" y="37765"/>
                  </a:lnTo>
                  <a:lnTo>
                    <a:pt x="109797" y="37094"/>
                  </a:lnTo>
                  <a:close/>
                </a:path>
              </a:pathLst>
            </a:custGeom>
            <a:solidFill>
              <a:srgbClr val="121415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Shape 421"/>
            <p:cNvSpPr/>
            <p:nvPr/>
          </p:nvSpPr>
          <p:spPr>
            <a:xfrm>
              <a:off x="3741737" y="4135437"/>
              <a:ext cx="785811" cy="852487"/>
            </a:xfrm>
            <a:custGeom>
              <a:pathLst>
                <a:path extrusionOk="0" h="120000" w="120000">
                  <a:moveTo>
                    <a:pt x="109797" y="37094"/>
                  </a:moveTo>
                  <a:lnTo>
                    <a:pt x="107125" y="37765"/>
                  </a:lnTo>
                  <a:lnTo>
                    <a:pt x="105425" y="39329"/>
                  </a:lnTo>
                  <a:lnTo>
                    <a:pt x="104696" y="42458"/>
                  </a:lnTo>
                  <a:lnTo>
                    <a:pt x="102753" y="44245"/>
                  </a:lnTo>
                  <a:lnTo>
                    <a:pt x="98623" y="43351"/>
                  </a:lnTo>
                  <a:lnTo>
                    <a:pt x="97651" y="44245"/>
                  </a:lnTo>
                  <a:lnTo>
                    <a:pt x="102753" y="52067"/>
                  </a:lnTo>
                  <a:lnTo>
                    <a:pt x="102753" y="56759"/>
                  </a:lnTo>
                  <a:lnTo>
                    <a:pt x="85748" y="46480"/>
                  </a:lnTo>
                  <a:lnTo>
                    <a:pt x="83076" y="45810"/>
                  </a:lnTo>
                  <a:lnTo>
                    <a:pt x="79676" y="46480"/>
                  </a:lnTo>
                  <a:lnTo>
                    <a:pt x="77246" y="48044"/>
                  </a:lnTo>
                  <a:lnTo>
                    <a:pt x="77246" y="52067"/>
                  </a:lnTo>
                  <a:lnTo>
                    <a:pt x="64372" y="63016"/>
                  </a:lnTo>
                  <a:lnTo>
                    <a:pt x="61700" y="74189"/>
                  </a:lnTo>
                  <a:lnTo>
                    <a:pt x="63400" y="88268"/>
                  </a:lnTo>
                  <a:lnTo>
                    <a:pt x="72874" y="89832"/>
                  </a:lnTo>
                  <a:lnTo>
                    <a:pt x="72874" y="96983"/>
                  </a:lnTo>
                  <a:lnTo>
                    <a:pt x="63400" y="99441"/>
                  </a:lnTo>
                  <a:lnTo>
                    <a:pt x="52226" y="107262"/>
                  </a:lnTo>
                  <a:lnTo>
                    <a:pt x="44453" y="120000"/>
                  </a:lnTo>
                  <a:lnTo>
                    <a:pt x="33522" y="83575"/>
                  </a:lnTo>
                  <a:lnTo>
                    <a:pt x="38623" y="82011"/>
                  </a:lnTo>
                  <a:lnTo>
                    <a:pt x="42753" y="68603"/>
                  </a:lnTo>
                  <a:lnTo>
                    <a:pt x="44453" y="52737"/>
                  </a:lnTo>
                  <a:lnTo>
                    <a:pt x="42753" y="43351"/>
                  </a:lnTo>
                  <a:lnTo>
                    <a:pt x="45425" y="40223"/>
                  </a:lnTo>
                  <a:lnTo>
                    <a:pt x="31578" y="30614"/>
                  </a:lnTo>
                  <a:lnTo>
                    <a:pt x="24777" y="29050"/>
                  </a:lnTo>
                  <a:lnTo>
                    <a:pt x="17004" y="29050"/>
                  </a:lnTo>
                  <a:lnTo>
                    <a:pt x="17004" y="27486"/>
                  </a:lnTo>
                  <a:lnTo>
                    <a:pt x="17004" y="25251"/>
                  </a:lnTo>
                  <a:lnTo>
                    <a:pt x="15303" y="22122"/>
                  </a:lnTo>
                  <a:lnTo>
                    <a:pt x="14574" y="19664"/>
                  </a:lnTo>
                  <a:lnTo>
                    <a:pt x="12874" y="18100"/>
                  </a:lnTo>
                  <a:lnTo>
                    <a:pt x="11174" y="15642"/>
                  </a:lnTo>
                  <a:lnTo>
                    <a:pt x="9473" y="14078"/>
                  </a:lnTo>
                  <a:lnTo>
                    <a:pt x="6801" y="11843"/>
                  </a:lnTo>
                  <a:lnTo>
                    <a:pt x="4372" y="10949"/>
                  </a:lnTo>
                  <a:lnTo>
                    <a:pt x="0" y="9385"/>
                  </a:lnTo>
                  <a:lnTo>
                    <a:pt x="5101" y="5363"/>
                  </a:lnTo>
                  <a:lnTo>
                    <a:pt x="11902" y="5363"/>
                  </a:lnTo>
                  <a:lnTo>
                    <a:pt x="17975" y="0"/>
                  </a:lnTo>
                  <a:lnTo>
                    <a:pt x="23076" y="0"/>
                  </a:lnTo>
                  <a:lnTo>
                    <a:pt x="24777" y="2234"/>
                  </a:lnTo>
                  <a:lnTo>
                    <a:pt x="32550" y="6927"/>
                  </a:lnTo>
                  <a:lnTo>
                    <a:pt x="32550" y="12513"/>
                  </a:lnTo>
                  <a:lnTo>
                    <a:pt x="35951" y="12513"/>
                  </a:lnTo>
                  <a:lnTo>
                    <a:pt x="38623" y="9385"/>
                  </a:lnTo>
                  <a:lnTo>
                    <a:pt x="42024" y="3798"/>
                  </a:lnTo>
                  <a:lnTo>
                    <a:pt x="61700" y="8715"/>
                  </a:lnTo>
                  <a:lnTo>
                    <a:pt x="120000" y="11843"/>
                  </a:lnTo>
                  <a:lnTo>
                    <a:pt x="112226" y="37765"/>
                  </a:lnTo>
                  <a:lnTo>
                    <a:pt x="109797" y="37094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Shape 422"/>
            <p:cNvSpPr/>
            <p:nvPr/>
          </p:nvSpPr>
          <p:spPr>
            <a:xfrm>
              <a:off x="3741737" y="4135437"/>
              <a:ext cx="785811" cy="852487"/>
            </a:xfrm>
            <a:custGeom>
              <a:pathLst>
                <a:path extrusionOk="0" h="120000" w="120000">
                  <a:moveTo>
                    <a:pt x="109797" y="37094"/>
                  </a:moveTo>
                  <a:lnTo>
                    <a:pt x="107125" y="37765"/>
                  </a:lnTo>
                  <a:lnTo>
                    <a:pt x="105425" y="39329"/>
                  </a:lnTo>
                  <a:lnTo>
                    <a:pt x="104696" y="42458"/>
                  </a:lnTo>
                  <a:lnTo>
                    <a:pt x="102753" y="44245"/>
                  </a:lnTo>
                  <a:lnTo>
                    <a:pt x="98623" y="43351"/>
                  </a:lnTo>
                  <a:lnTo>
                    <a:pt x="97651" y="44245"/>
                  </a:lnTo>
                  <a:lnTo>
                    <a:pt x="102753" y="52067"/>
                  </a:lnTo>
                  <a:lnTo>
                    <a:pt x="102753" y="56759"/>
                  </a:lnTo>
                  <a:lnTo>
                    <a:pt x="85748" y="46480"/>
                  </a:lnTo>
                  <a:lnTo>
                    <a:pt x="83076" y="45810"/>
                  </a:lnTo>
                  <a:lnTo>
                    <a:pt x="79676" y="46480"/>
                  </a:lnTo>
                  <a:lnTo>
                    <a:pt x="77246" y="48044"/>
                  </a:lnTo>
                  <a:lnTo>
                    <a:pt x="77246" y="52067"/>
                  </a:lnTo>
                  <a:lnTo>
                    <a:pt x="64372" y="63016"/>
                  </a:lnTo>
                  <a:lnTo>
                    <a:pt x="61700" y="74189"/>
                  </a:lnTo>
                  <a:lnTo>
                    <a:pt x="63400" y="88268"/>
                  </a:lnTo>
                  <a:lnTo>
                    <a:pt x="72874" y="89832"/>
                  </a:lnTo>
                  <a:lnTo>
                    <a:pt x="72874" y="96983"/>
                  </a:lnTo>
                  <a:lnTo>
                    <a:pt x="63400" y="99441"/>
                  </a:lnTo>
                  <a:lnTo>
                    <a:pt x="52226" y="107262"/>
                  </a:lnTo>
                  <a:lnTo>
                    <a:pt x="44453" y="120000"/>
                  </a:lnTo>
                  <a:lnTo>
                    <a:pt x="33522" y="83575"/>
                  </a:lnTo>
                  <a:lnTo>
                    <a:pt x="38623" y="82011"/>
                  </a:lnTo>
                  <a:lnTo>
                    <a:pt x="42753" y="68603"/>
                  </a:lnTo>
                  <a:lnTo>
                    <a:pt x="44453" y="52737"/>
                  </a:lnTo>
                  <a:lnTo>
                    <a:pt x="42753" y="43351"/>
                  </a:lnTo>
                  <a:lnTo>
                    <a:pt x="45425" y="40223"/>
                  </a:lnTo>
                  <a:lnTo>
                    <a:pt x="31578" y="30614"/>
                  </a:lnTo>
                  <a:lnTo>
                    <a:pt x="24777" y="29050"/>
                  </a:lnTo>
                  <a:lnTo>
                    <a:pt x="17004" y="29050"/>
                  </a:lnTo>
                  <a:lnTo>
                    <a:pt x="17004" y="27486"/>
                  </a:lnTo>
                  <a:lnTo>
                    <a:pt x="17004" y="25251"/>
                  </a:lnTo>
                  <a:lnTo>
                    <a:pt x="15303" y="22122"/>
                  </a:lnTo>
                  <a:lnTo>
                    <a:pt x="14574" y="19664"/>
                  </a:lnTo>
                  <a:lnTo>
                    <a:pt x="12874" y="18100"/>
                  </a:lnTo>
                  <a:lnTo>
                    <a:pt x="11174" y="15642"/>
                  </a:lnTo>
                  <a:lnTo>
                    <a:pt x="9473" y="14078"/>
                  </a:lnTo>
                  <a:lnTo>
                    <a:pt x="6801" y="11843"/>
                  </a:lnTo>
                  <a:lnTo>
                    <a:pt x="4372" y="10949"/>
                  </a:lnTo>
                  <a:lnTo>
                    <a:pt x="0" y="9385"/>
                  </a:lnTo>
                  <a:lnTo>
                    <a:pt x="5101" y="5363"/>
                  </a:lnTo>
                  <a:lnTo>
                    <a:pt x="11902" y="5363"/>
                  </a:lnTo>
                  <a:lnTo>
                    <a:pt x="17975" y="0"/>
                  </a:lnTo>
                  <a:lnTo>
                    <a:pt x="23076" y="0"/>
                  </a:lnTo>
                  <a:lnTo>
                    <a:pt x="24777" y="2234"/>
                  </a:lnTo>
                  <a:lnTo>
                    <a:pt x="32550" y="6927"/>
                  </a:lnTo>
                  <a:lnTo>
                    <a:pt x="32550" y="12513"/>
                  </a:lnTo>
                  <a:lnTo>
                    <a:pt x="35951" y="12513"/>
                  </a:lnTo>
                  <a:lnTo>
                    <a:pt x="38623" y="9385"/>
                  </a:lnTo>
                  <a:lnTo>
                    <a:pt x="42024" y="3798"/>
                  </a:lnTo>
                  <a:lnTo>
                    <a:pt x="61700" y="8715"/>
                  </a:lnTo>
                  <a:lnTo>
                    <a:pt x="120000" y="11843"/>
                  </a:lnTo>
                  <a:lnTo>
                    <a:pt x="112226" y="37765"/>
                  </a:lnTo>
                  <a:lnTo>
                    <a:pt x="109797" y="37094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Shape 423"/>
            <p:cNvSpPr/>
            <p:nvPr/>
          </p:nvSpPr>
          <p:spPr>
            <a:xfrm>
              <a:off x="4483100" y="4206875"/>
              <a:ext cx="323850" cy="568324"/>
            </a:xfrm>
            <a:custGeom>
              <a:pathLst>
                <a:path extrusionOk="0" h="120000" w="120000">
                  <a:moveTo>
                    <a:pt x="120000" y="24943"/>
                  </a:moveTo>
                  <a:lnTo>
                    <a:pt x="117658" y="25955"/>
                  </a:lnTo>
                  <a:lnTo>
                    <a:pt x="109463" y="34382"/>
                  </a:lnTo>
                  <a:lnTo>
                    <a:pt x="105365" y="42808"/>
                  </a:lnTo>
                  <a:lnTo>
                    <a:pt x="101268" y="52247"/>
                  </a:lnTo>
                  <a:lnTo>
                    <a:pt x="105365" y="70112"/>
                  </a:lnTo>
                  <a:lnTo>
                    <a:pt x="97170" y="92696"/>
                  </a:lnTo>
                  <a:lnTo>
                    <a:pt x="51512" y="108202"/>
                  </a:lnTo>
                  <a:lnTo>
                    <a:pt x="26926" y="120000"/>
                  </a:lnTo>
                  <a:lnTo>
                    <a:pt x="0" y="76179"/>
                  </a:lnTo>
                  <a:lnTo>
                    <a:pt x="8195" y="63033"/>
                  </a:lnTo>
                  <a:lnTo>
                    <a:pt x="10536" y="53595"/>
                  </a:lnTo>
                  <a:lnTo>
                    <a:pt x="10536" y="47528"/>
                  </a:lnTo>
                  <a:lnTo>
                    <a:pt x="5853" y="42808"/>
                  </a:lnTo>
                  <a:lnTo>
                    <a:pt x="28682" y="0"/>
                  </a:lnTo>
                  <a:lnTo>
                    <a:pt x="120000" y="24943"/>
                  </a:lnTo>
                  <a:close/>
                </a:path>
              </a:pathLst>
            </a:custGeom>
            <a:solidFill>
              <a:srgbClr val="121415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Shape 424"/>
            <p:cNvSpPr/>
            <p:nvPr/>
          </p:nvSpPr>
          <p:spPr>
            <a:xfrm>
              <a:off x="4483100" y="4206875"/>
              <a:ext cx="323850" cy="568324"/>
            </a:xfrm>
            <a:custGeom>
              <a:pathLst>
                <a:path extrusionOk="0" h="120000" w="120000">
                  <a:moveTo>
                    <a:pt x="120000" y="24943"/>
                  </a:moveTo>
                  <a:lnTo>
                    <a:pt x="117658" y="25955"/>
                  </a:lnTo>
                  <a:lnTo>
                    <a:pt x="109463" y="34382"/>
                  </a:lnTo>
                  <a:lnTo>
                    <a:pt x="105365" y="42808"/>
                  </a:lnTo>
                  <a:lnTo>
                    <a:pt x="101268" y="52247"/>
                  </a:lnTo>
                  <a:lnTo>
                    <a:pt x="105365" y="70112"/>
                  </a:lnTo>
                  <a:lnTo>
                    <a:pt x="97170" y="92696"/>
                  </a:lnTo>
                  <a:lnTo>
                    <a:pt x="51512" y="108202"/>
                  </a:lnTo>
                  <a:lnTo>
                    <a:pt x="26926" y="120000"/>
                  </a:lnTo>
                  <a:lnTo>
                    <a:pt x="0" y="76179"/>
                  </a:lnTo>
                  <a:lnTo>
                    <a:pt x="8195" y="63033"/>
                  </a:lnTo>
                  <a:lnTo>
                    <a:pt x="10536" y="53595"/>
                  </a:lnTo>
                  <a:lnTo>
                    <a:pt x="10536" y="47528"/>
                  </a:lnTo>
                  <a:lnTo>
                    <a:pt x="5853" y="42808"/>
                  </a:lnTo>
                  <a:lnTo>
                    <a:pt x="28682" y="0"/>
                  </a:lnTo>
                  <a:lnTo>
                    <a:pt x="120000" y="24943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Shape 425"/>
            <p:cNvSpPr/>
            <p:nvPr/>
          </p:nvSpPr>
          <p:spPr>
            <a:xfrm>
              <a:off x="4483100" y="4206875"/>
              <a:ext cx="323850" cy="568324"/>
            </a:xfrm>
            <a:custGeom>
              <a:pathLst>
                <a:path extrusionOk="0" h="120000" w="120000">
                  <a:moveTo>
                    <a:pt x="120000" y="24943"/>
                  </a:moveTo>
                  <a:lnTo>
                    <a:pt x="117658" y="25955"/>
                  </a:lnTo>
                  <a:lnTo>
                    <a:pt x="109463" y="34382"/>
                  </a:lnTo>
                  <a:lnTo>
                    <a:pt x="105365" y="42808"/>
                  </a:lnTo>
                  <a:lnTo>
                    <a:pt x="101268" y="52247"/>
                  </a:lnTo>
                  <a:lnTo>
                    <a:pt x="105365" y="70112"/>
                  </a:lnTo>
                  <a:lnTo>
                    <a:pt x="97170" y="92696"/>
                  </a:lnTo>
                  <a:lnTo>
                    <a:pt x="51512" y="108202"/>
                  </a:lnTo>
                  <a:lnTo>
                    <a:pt x="26926" y="120000"/>
                  </a:lnTo>
                  <a:lnTo>
                    <a:pt x="0" y="76179"/>
                  </a:lnTo>
                  <a:lnTo>
                    <a:pt x="8195" y="63033"/>
                  </a:lnTo>
                  <a:lnTo>
                    <a:pt x="10536" y="53595"/>
                  </a:lnTo>
                  <a:lnTo>
                    <a:pt x="10536" y="47528"/>
                  </a:lnTo>
                  <a:lnTo>
                    <a:pt x="5853" y="42808"/>
                  </a:lnTo>
                  <a:lnTo>
                    <a:pt x="28682" y="0"/>
                  </a:lnTo>
                  <a:lnTo>
                    <a:pt x="120000" y="24943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Shape 426"/>
            <p:cNvSpPr/>
            <p:nvPr/>
          </p:nvSpPr>
          <p:spPr>
            <a:xfrm>
              <a:off x="4906962" y="4151312"/>
              <a:ext cx="1031875" cy="752474"/>
            </a:xfrm>
            <a:custGeom>
              <a:pathLst>
                <a:path extrusionOk="0" h="120000" w="120000">
                  <a:moveTo>
                    <a:pt x="69784" y="77974"/>
                  </a:moveTo>
                  <a:lnTo>
                    <a:pt x="65907" y="53670"/>
                  </a:lnTo>
                  <a:lnTo>
                    <a:pt x="63876" y="49367"/>
                  </a:lnTo>
                  <a:lnTo>
                    <a:pt x="61292" y="45569"/>
                  </a:lnTo>
                  <a:lnTo>
                    <a:pt x="57415" y="43797"/>
                  </a:lnTo>
                  <a:lnTo>
                    <a:pt x="49476" y="44810"/>
                  </a:lnTo>
                  <a:lnTo>
                    <a:pt x="46338" y="45569"/>
                  </a:lnTo>
                  <a:lnTo>
                    <a:pt x="43753" y="48354"/>
                  </a:lnTo>
                  <a:lnTo>
                    <a:pt x="42461" y="51898"/>
                  </a:lnTo>
                  <a:lnTo>
                    <a:pt x="42461" y="63544"/>
                  </a:lnTo>
                  <a:lnTo>
                    <a:pt x="41169" y="58987"/>
                  </a:lnTo>
                  <a:lnTo>
                    <a:pt x="39138" y="55443"/>
                  </a:lnTo>
                  <a:lnTo>
                    <a:pt x="37107" y="54683"/>
                  </a:lnTo>
                  <a:lnTo>
                    <a:pt x="37107" y="63544"/>
                  </a:lnTo>
                  <a:lnTo>
                    <a:pt x="35815" y="73417"/>
                  </a:lnTo>
                  <a:lnTo>
                    <a:pt x="32676" y="77974"/>
                  </a:lnTo>
                  <a:lnTo>
                    <a:pt x="23446" y="85063"/>
                  </a:lnTo>
                  <a:lnTo>
                    <a:pt x="17538" y="92151"/>
                  </a:lnTo>
                  <a:lnTo>
                    <a:pt x="13661" y="98481"/>
                  </a:lnTo>
                  <a:lnTo>
                    <a:pt x="10523" y="104810"/>
                  </a:lnTo>
                  <a:lnTo>
                    <a:pt x="9230" y="108354"/>
                  </a:lnTo>
                  <a:lnTo>
                    <a:pt x="9230" y="114683"/>
                  </a:lnTo>
                  <a:lnTo>
                    <a:pt x="10523" y="120000"/>
                  </a:lnTo>
                  <a:lnTo>
                    <a:pt x="0" y="98481"/>
                  </a:lnTo>
                  <a:lnTo>
                    <a:pt x="0" y="86835"/>
                  </a:lnTo>
                  <a:lnTo>
                    <a:pt x="12369" y="85822"/>
                  </a:lnTo>
                  <a:lnTo>
                    <a:pt x="12369" y="83291"/>
                  </a:lnTo>
                  <a:lnTo>
                    <a:pt x="12369" y="80506"/>
                  </a:lnTo>
                  <a:lnTo>
                    <a:pt x="15692" y="76962"/>
                  </a:lnTo>
                  <a:lnTo>
                    <a:pt x="16984" y="74430"/>
                  </a:lnTo>
                  <a:lnTo>
                    <a:pt x="17538" y="69873"/>
                  </a:lnTo>
                  <a:lnTo>
                    <a:pt x="21600" y="69873"/>
                  </a:lnTo>
                  <a:lnTo>
                    <a:pt x="20307" y="45569"/>
                  </a:lnTo>
                  <a:lnTo>
                    <a:pt x="21600" y="35949"/>
                  </a:lnTo>
                  <a:lnTo>
                    <a:pt x="20307" y="31392"/>
                  </a:lnTo>
                  <a:lnTo>
                    <a:pt x="13661" y="23291"/>
                  </a:lnTo>
                  <a:lnTo>
                    <a:pt x="8492" y="19746"/>
                  </a:lnTo>
                  <a:lnTo>
                    <a:pt x="2584" y="18734"/>
                  </a:lnTo>
                  <a:lnTo>
                    <a:pt x="1292" y="17974"/>
                  </a:lnTo>
                  <a:lnTo>
                    <a:pt x="4615" y="3544"/>
                  </a:lnTo>
                  <a:lnTo>
                    <a:pt x="7938" y="4556"/>
                  </a:lnTo>
                  <a:lnTo>
                    <a:pt x="12369" y="7341"/>
                  </a:lnTo>
                  <a:lnTo>
                    <a:pt x="15692" y="4556"/>
                  </a:lnTo>
                  <a:lnTo>
                    <a:pt x="22153" y="9873"/>
                  </a:lnTo>
                  <a:lnTo>
                    <a:pt x="25476" y="3544"/>
                  </a:lnTo>
                  <a:lnTo>
                    <a:pt x="35261" y="1772"/>
                  </a:lnTo>
                  <a:lnTo>
                    <a:pt x="38400" y="5316"/>
                  </a:lnTo>
                  <a:lnTo>
                    <a:pt x="45046" y="1772"/>
                  </a:lnTo>
                  <a:lnTo>
                    <a:pt x="48923" y="7341"/>
                  </a:lnTo>
                  <a:lnTo>
                    <a:pt x="52246" y="2784"/>
                  </a:lnTo>
                  <a:lnTo>
                    <a:pt x="56676" y="8101"/>
                  </a:lnTo>
                  <a:lnTo>
                    <a:pt x="59261" y="0"/>
                  </a:lnTo>
                  <a:lnTo>
                    <a:pt x="98400" y="5316"/>
                  </a:lnTo>
                  <a:lnTo>
                    <a:pt x="98400" y="0"/>
                  </a:lnTo>
                  <a:lnTo>
                    <a:pt x="103569" y="3544"/>
                  </a:lnTo>
                  <a:lnTo>
                    <a:pt x="110769" y="1772"/>
                  </a:lnTo>
                  <a:lnTo>
                    <a:pt x="120000" y="4556"/>
                  </a:lnTo>
                  <a:lnTo>
                    <a:pt x="115384" y="64556"/>
                  </a:lnTo>
                  <a:lnTo>
                    <a:pt x="113353" y="66329"/>
                  </a:lnTo>
                  <a:lnTo>
                    <a:pt x="109476" y="61772"/>
                  </a:lnTo>
                  <a:lnTo>
                    <a:pt x="110769" y="49367"/>
                  </a:lnTo>
                  <a:lnTo>
                    <a:pt x="112061" y="34936"/>
                  </a:lnTo>
                  <a:lnTo>
                    <a:pt x="106338" y="29620"/>
                  </a:lnTo>
                  <a:lnTo>
                    <a:pt x="94523" y="30379"/>
                  </a:lnTo>
                  <a:lnTo>
                    <a:pt x="90646" y="52911"/>
                  </a:lnTo>
                  <a:lnTo>
                    <a:pt x="92492" y="64556"/>
                  </a:lnTo>
                  <a:lnTo>
                    <a:pt x="73661" y="71645"/>
                  </a:lnTo>
                  <a:lnTo>
                    <a:pt x="69784" y="77974"/>
                  </a:lnTo>
                  <a:close/>
                </a:path>
              </a:pathLst>
            </a:custGeom>
            <a:solidFill>
              <a:srgbClr val="121415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Shape 427"/>
            <p:cNvSpPr/>
            <p:nvPr/>
          </p:nvSpPr>
          <p:spPr>
            <a:xfrm>
              <a:off x="4906962" y="4151312"/>
              <a:ext cx="1031875" cy="752474"/>
            </a:xfrm>
            <a:custGeom>
              <a:pathLst>
                <a:path extrusionOk="0" h="120000" w="120000">
                  <a:moveTo>
                    <a:pt x="69784" y="77974"/>
                  </a:moveTo>
                  <a:lnTo>
                    <a:pt x="65907" y="53670"/>
                  </a:lnTo>
                  <a:lnTo>
                    <a:pt x="63876" y="49367"/>
                  </a:lnTo>
                  <a:lnTo>
                    <a:pt x="61292" y="45569"/>
                  </a:lnTo>
                  <a:lnTo>
                    <a:pt x="57415" y="43797"/>
                  </a:lnTo>
                  <a:lnTo>
                    <a:pt x="49476" y="44810"/>
                  </a:lnTo>
                  <a:lnTo>
                    <a:pt x="46338" y="45569"/>
                  </a:lnTo>
                  <a:lnTo>
                    <a:pt x="43753" y="48354"/>
                  </a:lnTo>
                  <a:lnTo>
                    <a:pt x="42461" y="51898"/>
                  </a:lnTo>
                  <a:lnTo>
                    <a:pt x="42461" y="63544"/>
                  </a:lnTo>
                  <a:lnTo>
                    <a:pt x="41169" y="58987"/>
                  </a:lnTo>
                  <a:lnTo>
                    <a:pt x="39138" y="55443"/>
                  </a:lnTo>
                  <a:lnTo>
                    <a:pt x="37107" y="54683"/>
                  </a:lnTo>
                  <a:lnTo>
                    <a:pt x="37107" y="63544"/>
                  </a:lnTo>
                  <a:lnTo>
                    <a:pt x="35815" y="73417"/>
                  </a:lnTo>
                  <a:lnTo>
                    <a:pt x="32676" y="77974"/>
                  </a:lnTo>
                  <a:lnTo>
                    <a:pt x="23446" y="85063"/>
                  </a:lnTo>
                  <a:lnTo>
                    <a:pt x="17538" y="92151"/>
                  </a:lnTo>
                  <a:lnTo>
                    <a:pt x="13661" y="98481"/>
                  </a:lnTo>
                  <a:lnTo>
                    <a:pt x="10523" y="104810"/>
                  </a:lnTo>
                  <a:lnTo>
                    <a:pt x="9230" y="108354"/>
                  </a:lnTo>
                  <a:lnTo>
                    <a:pt x="9230" y="114683"/>
                  </a:lnTo>
                  <a:lnTo>
                    <a:pt x="10523" y="120000"/>
                  </a:lnTo>
                  <a:lnTo>
                    <a:pt x="0" y="98481"/>
                  </a:lnTo>
                  <a:lnTo>
                    <a:pt x="0" y="86835"/>
                  </a:lnTo>
                  <a:lnTo>
                    <a:pt x="12369" y="85822"/>
                  </a:lnTo>
                  <a:lnTo>
                    <a:pt x="12369" y="83291"/>
                  </a:lnTo>
                  <a:lnTo>
                    <a:pt x="12369" y="80506"/>
                  </a:lnTo>
                  <a:lnTo>
                    <a:pt x="15692" y="76962"/>
                  </a:lnTo>
                  <a:lnTo>
                    <a:pt x="16984" y="74430"/>
                  </a:lnTo>
                  <a:lnTo>
                    <a:pt x="17538" y="69873"/>
                  </a:lnTo>
                  <a:lnTo>
                    <a:pt x="21600" y="69873"/>
                  </a:lnTo>
                  <a:lnTo>
                    <a:pt x="20307" y="45569"/>
                  </a:lnTo>
                  <a:lnTo>
                    <a:pt x="21600" y="35949"/>
                  </a:lnTo>
                  <a:lnTo>
                    <a:pt x="20307" y="31392"/>
                  </a:lnTo>
                  <a:lnTo>
                    <a:pt x="13661" y="23291"/>
                  </a:lnTo>
                  <a:lnTo>
                    <a:pt x="8492" y="19746"/>
                  </a:lnTo>
                  <a:lnTo>
                    <a:pt x="2584" y="18734"/>
                  </a:lnTo>
                  <a:lnTo>
                    <a:pt x="1292" y="17974"/>
                  </a:lnTo>
                  <a:lnTo>
                    <a:pt x="4615" y="3544"/>
                  </a:lnTo>
                  <a:lnTo>
                    <a:pt x="7938" y="4556"/>
                  </a:lnTo>
                  <a:lnTo>
                    <a:pt x="12369" y="7341"/>
                  </a:lnTo>
                  <a:lnTo>
                    <a:pt x="15692" y="4556"/>
                  </a:lnTo>
                  <a:lnTo>
                    <a:pt x="22153" y="9873"/>
                  </a:lnTo>
                  <a:lnTo>
                    <a:pt x="25476" y="3544"/>
                  </a:lnTo>
                  <a:lnTo>
                    <a:pt x="35261" y="1772"/>
                  </a:lnTo>
                  <a:lnTo>
                    <a:pt x="38400" y="5316"/>
                  </a:lnTo>
                  <a:lnTo>
                    <a:pt x="45046" y="1772"/>
                  </a:lnTo>
                  <a:lnTo>
                    <a:pt x="48923" y="7341"/>
                  </a:lnTo>
                  <a:lnTo>
                    <a:pt x="52246" y="2784"/>
                  </a:lnTo>
                  <a:lnTo>
                    <a:pt x="56676" y="8101"/>
                  </a:lnTo>
                  <a:lnTo>
                    <a:pt x="59261" y="0"/>
                  </a:lnTo>
                  <a:lnTo>
                    <a:pt x="98400" y="5316"/>
                  </a:lnTo>
                  <a:lnTo>
                    <a:pt x="98400" y="0"/>
                  </a:lnTo>
                  <a:lnTo>
                    <a:pt x="103569" y="3544"/>
                  </a:lnTo>
                  <a:lnTo>
                    <a:pt x="110769" y="1772"/>
                  </a:lnTo>
                  <a:lnTo>
                    <a:pt x="120000" y="4556"/>
                  </a:lnTo>
                  <a:lnTo>
                    <a:pt x="115384" y="64556"/>
                  </a:lnTo>
                  <a:lnTo>
                    <a:pt x="113353" y="66329"/>
                  </a:lnTo>
                  <a:lnTo>
                    <a:pt x="109476" y="61772"/>
                  </a:lnTo>
                  <a:lnTo>
                    <a:pt x="110769" y="49367"/>
                  </a:lnTo>
                  <a:lnTo>
                    <a:pt x="112061" y="34936"/>
                  </a:lnTo>
                  <a:lnTo>
                    <a:pt x="106338" y="29620"/>
                  </a:lnTo>
                  <a:lnTo>
                    <a:pt x="94523" y="30379"/>
                  </a:lnTo>
                  <a:lnTo>
                    <a:pt x="90646" y="52911"/>
                  </a:lnTo>
                  <a:lnTo>
                    <a:pt x="92492" y="64556"/>
                  </a:lnTo>
                  <a:lnTo>
                    <a:pt x="73661" y="71645"/>
                  </a:lnTo>
                  <a:lnTo>
                    <a:pt x="69784" y="77974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Shape 428"/>
            <p:cNvSpPr/>
            <p:nvPr/>
          </p:nvSpPr>
          <p:spPr>
            <a:xfrm>
              <a:off x="4906962" y="4151312"/>
              <a:ext cx="1031875" cy="752474"/>
            </a:xfrm>
            <a:custGeom>
              <a:pathLst>
                <a:path extrusionOk="0" h="120000" w="120000">
                  <a:moveTo>
                    <a:pt x="69784" y="77974"/>
                  </a:moveTo>
                  <a:lnTo>
                    <a:pt x="65907" y="53670"/>
                  </a:lnTo>
                  <a:lnTo>
                    <a:pt x="63876" y="49367"/>
                  </a:lnTo>
                  <a:lnTo>
                    <a:pt x="61292" y="45569"/>
                  </a:lnTo>
                  <a:lnTo>
                    <a:pt x="57415" y="43797"/>
                  </a:lnTo>
                  <a:lnTo>
                    <a:pt x="49476" y="44810"/>
                  </a:lnTo>
                  <a:lnTo>
                    <a:pt x="46338" y="45569"/>
                  </a:lnTo>
                  <a:lnTo>
                    <a:pt x="43753" y="48354"/>
                  </a:lnTo>
                  <a:lnTo>
                    <a:pt x="42461" y="51898"/>
                  </a:lnTo>
                  <a:lnTo>
                    <a:pt x="42461" y="63544"/>
                  </a:lnTo>
                  <a:lnTo>
                    <a:pt x="41169" y="58987"/>
                  </a:lnTo>
                  <a:lnTo>
                    <a:pt x="39138" y="55443"/>
                  </a:lnTo>
                  <a:lnTo>
                    <a:pt x="37107" y="54683"/>
                  </a:lnTo>
                  <a:lnTo>
                    <a:pt x="37107" y="63544"/>
                  </a:lnTo>
                  <a:lnTo>
                    <a:pt x="35815" y="73417"/>
                  </a:lnTo>
                  <a:lnTo>
                    <a:pt x="32676" y="77974"/>
                  </a:lnTo>
                  <a:lnTo>
                    <a:pt x="23446" y="85063"/>
                  </a:lnTo>
                  <a:lnTo>
                    <a:pt x="17538" y="92151"/>
                  </a:lnTo>
                  <a:lnTo>
                    <a:pt x="13661" y="98481"/>
                  </a:lnTo>
                  <a:lnTo>
                    <a:pt x="10523" y="104810"/>
                  </a:lnTo>
                  <a:lnTo>
                    <a:pt x="9230" y="108354"/>
                  </a:lnTo>
                  <a:lnTo>
                    <a:pt x="9230" y="114683"/>
                  </a:lnTo>
                  <a:lnTo>
                    <a:pt x="10523" y="120000"/>
                  </a:lnTo>
                  <a:lnTo>
                    <a:pt x="0" y="98481"/>
                  </a:lnTo>
                  <a:lnTo>
                    <a:pt x="0" y="86835"/>
                  </a:lnTo>
                  <a:lnTo>
                    <a:pt x="12369" y="85822"/>
                  </a:lnTo>
                  <a:lnTo>
                    <a:pt x="12369" y="83291"/>
                  </a:lnTo>
                  <a:lnTo>
                    <a:pt x="12369" y="80506"/>
                  </a:lnTo>
                  <a:lnTo>
                    <a:pt x="15692" y="76962"/>
                  </a:lnTo>
                  <a:lnTo>
                    <a:pt x="16984" y="74430"/>
                  </a:lnTo>
                  <a:lnTo>
                    <a:pt x="17538" y="69873"/>
                  </a:lnTo>
                  <a:lnTo>
                    <a:pt x="21600" y="69873"/>
                  </a:lnTo>
                  <a:lnTo>
                    <a:pt x="20307" y="45569"/>
                  </a:lnTo>
                  <a:lnTo>
                    <a:pt x="21600" y="35949"/>
                  </a:lnTo>
                  <a:lnTo>
                    <a:pt x="20307" y="31392"/>
                  </a:lnTo>
                  <a:lnTo>
                    <a:pt x="13661" y="23291"/>
                  </a:lnTo>
                  <a:lnTo>
                    <a:pt x="8492" y="19746"/>
                  </a:lnTo>
                  <a:lnTo>
                    <a:pt x="2584" y="18734"/>
                  </a:lnTo>
                  <a:lnTo>
                    <a:pt x="1292" y="17974"/>
                  </a:lnTo>
                  <a:lnTo>
                    <a:pt x="4615" y="3544"/>
                  </a:lnTo>
                  <a:lnTo>
                    <a:pt x="7938" y="4556"/>
                  </a:lnTo>
                  <a:lnTo>
                    <a:pt x="12369" y="7341"/>
                  </a:lnTo>
                  <a:lnTo>
                    <a:pt x="15692" y="4556"/>
                  </a:lnTo>
                  <a:lnTo>
                    <a:pt x="22153" y="9873"/>
                  </a:lnTo>
                  <a:lnTo>
                    <a:pt x="25476" y="3544"/>
                  </a:lnTo>
                  <a:lnTo>
                    <a:pt x="35261" y="1772"/>
                  </a:lnTo>
                  <a:lnTo>
                    <a:pt x="38400" y="5316"/>
                  </a:lnTo>
                  <a:lnTo>
                    <a:pt x="45046" y="1772"/>
                  </a:lnTo>
                  <a:lnTo>
                    <a:pt x="48923" y="7341"/>
                  </a:lnTo>
                  <a:lnTo>
                    <a:pt x="52246" y="2784"/>
                  </a:lnTo>
                  <a:lnTo>
                    <a:pt x="56676" y="8101"/>
                  </a:lnTo>
                  <a:lnTo>
                    <a:pt x="59261" y="0"/>
                  </a:lnTo>
                  <a:lnTo>
                    <a:pt x="98400" y="5316"/>
                  </a:lnTo>
                  <a:lnTo>
                    <a:pt x="98400" y="0"/>
                  </a:lnTo>
                  <a:lnTo>
                    <a:pt x="103569" y="3544"/>
                  </a:lnTo>
                  <a:lnTo>
                    <a:pt x="110769" y="1772"/>
                  </a:lnTo>
                  <a:lnTo>
                    <a:pt x="120000" y="4556"/>
                  </a:lnTo>
                  <a:lnTo>
                    <a:pt x="115384" y="64556"/>
                  </a:lnTo>
                  <a:lnTo>
                    <a:pt x="113353" y="66329"/>
                  </a:lnTo>
                  <a:lnTo>
                    <a:pt x="109476" y="61772"/>
                  </a:lnTo>
                  <a:lnTo>
                    <a:pt x="110769" y="49367"/>
                  </a:lnTo>
                  <a:lnTo>
                    <a:pt x="112061" y="34936"/>
                  </a:lnTo>
                  <a:lnTo>
                    <a:pt x="106338" y="29620"/>
                  </a:lnTo>
                  <a:lnTo>
                    <a:pt x="94523" y="30379"/>
                  </a:lnTo>
                  <a:lnTo>
                    <a:pt x="90646" y="52911"/>
                  </a:lnTo>
                  <a:lnTo>
                    <a:pt x="92492" y="64556"/>
                  </a:lnTo>
                  <a:lnTo>
                    <a:pt x="73661" y="71645"/>
                  </a:lnTo>
                  <a:lnTo>
                    <a:pt x="69784" y="77974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Shape 429"/>
            <p:cNvSpPr/>
            <p:nvPr/>
          </p:nvSpPr>
          <p:spPr>
            <a:xfrm>
              <a:off x="6049962" y="3735387"/>
              <a:ext cx="1301749" cy="979487"/>
            </a:xfrm>
            <a:custGeom>
              <a:pathLst>
                <a:path extrusionOk="0" h="120000" w="120000">
                  <a:moveTo>
                    <a:pt x="0" y="95804"/>
                  </a:moveTo>
                  <a:lnTo>
                    <a:pt x="6739" y="87609"/>
                  </a:lnTo>
                  <a:lnTo>
                    <a:pt x="14065" y="88195"/>
                  </a:lnTo>
                  <a:lnTo>
                    <a:pt x="17142" y="99317"/>
                  </a:lnTo>
                  <a:lnTo>
                    <a:pt x="13479" y="111609"/>
                  </a:lnTo>
                  <a:lnTo>
                    <a:pt x="25347" y="108878"/>
                  </a:lnTo>
                  <a:lnTo>
                    <a:pt x="25347" y="104000"/>
                  </a:lnTo>
                  <a:lnTo>
                    <a:pt x="35164" y="92292"/>
                  </a:lnTo>
                  <a:lnTo>
                    <a:pt x="36776" y="93658"/>
                  </a:lnTo>
                  <a:lnTo>
                    <a:pt x="39413" y="88975"/>
                  </a:lnTo>
                  <a:lnTo>
                    <a:pt x="50695" y="93073"/>
                  </a:lnTo>
                  <a:lnTo>
                    <a:pt x="54945" y="98536"/>
                  </a:lnTo>
                  <a:lnTo>
                    <a:pt x="70329" y="93658"/>
                  </a:lnTo>
                  <a:lnTo>
                    <a:pt x="75018" y="81365"/>
                  </a:lnTo>
                  <a:lnTo>
                    <a:pt x="73553" y="80000"/>
                  </a:lnTo>
                  <a:lnTo>
                    <a:pt x="71941" y="77268"/>
                  </a:lnTo>
                  <a:lnTo>
                    <a:pt x="71941" y="74341"/>
                  </a:lnTo>
                  <a:lnTo>
                    <a:pt x="80732" y="67512"/>
                  </a:lnTo>
                  <a:lnTo>
                    <a:pt x="91575" y="63414"/>
                  </a:lnTo>
                  <a:lnTo>
                    <a:pt x="98315" y="62634"/>
                  </a:lnTo>
                  <a:lnTo>
                    <a:pt x="103003" y="64780"/>
                  </a:lnTo>
                  <a:lnTo>
                    <a:pt x="106080" y="68878"/>
                  </a:lnTo>
                  <a:lnTo>
                    <a:pt x="106666" y="71609"/>
                  </a:lnTo>
                  <a:lnTo>
                    <a:pt x="106080" y="74341"/>
                  </a:lnTo>
                  <a:lnTo>
                    <a:pt x="110183" y="75707"/>
                  </a:lnTo>
                  <a:lnTo>
                    <a:pt x="107692" y="106731"/>
                  </a:lnTo>
                  <a:lnTo>
                    <a:pt x="119999" y="120000"/>
                  </a:lnTo>
                  <a:lnTo>
                    <a:pt x="119999" y="63414"/>
                  </a:lnTo>
                  <a:lnTo>
                    <a:pt x="110769" y="57170"/>
                  </a:lnTo>
                  <a:lnTo>
                    <a:pt x="113846" y="46829"/>
                  </a:lnTo>
                  <a:lnTo>
                    <a:pt x="109157" y="40000"/>
                  </a:lnTo>
                  <a:lnTo>
                    <a:pt x="102417" y="40000"/>
                  </a:lnTo>
                  <a:lnTo>
                    <a:pt x="98901" y="44682"/>
                  </a:lnTo>
                  <a:lnTo>
                    <a:pt x="100366" y="56585"/>
                  </a:lnTo>
                  <a:lnTo>
                    <a:pt x="95677" y="59317"/>
                  </a:lnTo>
                  <a:lnTo>
                    <a:pt x="90549" y="60682"/>
                  </a:lnTo>
                  <a:lnTo>
                    <a:pt x="87472" y="50341"/>
                  </a:lnTo>
                  <a:lnTo>
                    <a:pt x="85421" y="50341"/>
                  </a:lnTo>
                  <a:lnTo>
                    <a:pt x="85860" y="48975"/>
                  </a:lnTo>
                  <a:lnTo>
                    <a:pt x="84395" y="35902"/>
                  </a:lnTo>
                  <a:lnTo>
                    <a:pt x="78095" y="32390"/>
                  </a:lnTo>
                  <a:lnTo>
                    <a:pt x="73553" y="36487"/>
                  </a:lnTo>
                  <a:lnTo>
                    <a:pt x="73553" y="48975"/>
                  </a:lnTo>
                  <a:lnTo>
                    <a:pt x="70329" y="53073"/>
                  </a:lnTo>
                  <a:lnTo>
                    <a:pt x="66227" y="47609"/>
                  </a:lnTo>
                  <a:lnTo>
                    <a:pt x="66813" y="36487"/>
                  </a:lnTo>
                  <a:lnTo>
                    <a:pt x="61098" y="30243"/>
                  </a:lnTo>
                  <a:lnTo>
                    <a:pt x="67838" y="1951"/>
                  </a:lnTo>
                  <a:lnTo>
                    <a:pt x="39413" y="0"/>
                  </a:lnTo>
                  <a:lnTo>
                    <a:pt x="32673" y="32390"/>
                  </a:lnTo>
                  <a:lnTo>
                    <a:pt x="55970" y="36487"/>
                  </a:lnTo>
                  <a:lnTo>
                    <a:pt x="54945" y="41951"/>
                  </a:lnTo>
                  <a:lnTo>
                    <a:pt x="60073" y="51707"/>
                  </a:lnTo>
                  <a:lnTo>
                    <a:pt x="53772" y="57170"/>
                  </a:lnTo>
                  <a:lnTo>
                    <a:pt x="49230" y="68878"/>
                  </a:lnTo>
                  <a:lnTo>
                    <a:pt x="44542" y="67512"/>
                  </a:lnTo>
                  <a:lnTo>
                    <a:pt x="46153" y="58536"/>
                  </a:lnTo>
                  <a:lnTo>
                    <a:pt x="46593" y="54439"/>
                  </a:lnTo>
                  <a:lnTo>
                    <a:pt x="47179" y="44097"/>
                  </a:lnTo>
                  <a:lnTo>
                    <a:pt x="40879" y="40585"/>
                  </a:lnTo>
                  <a:lnTo>
                    <a:pt x="31648" y="40585"/>
                  </a:lnTo>
                  <a:lnTo>
                    <a:pt x="30622" y="48975"/>
                  </a:lnTo>
                  <a:lnTo>
                    <a:pt x="24908" y="48975"/>
                  </a:lnTo>
                  <a:lnTo>
                    <a:pt x="24908" y="52292"/>
                  </a:lnTo>
                  <a:lnTo>
                    <a:pt x="30036" y="53658"/>
                  </a:lnTo>
                  <a:lnTo>
                    <a:pt x="29010" y="63414"/>
                  </a:lnTo>
                  <a:lnTo>
                    <a:pt x="30622" y="68878"/>
                  </a:lnTo>
                  <a:lnTo>
                    <a:pt x="30622" y="72975"/>
                  </a:lnTo>
                  <a:lnTo>
                    <a:pt x="20805" y="73756"/>
                  </a:lnTo>
                  <a:lnTo>
                    <a:pt x="21831" y="68292"/>
                  </a:lnTo>
                  <a:lnTo>
                    <a:pt x="20219" y="59317"/>
                  </a:lnTo>
                  <a:lnTo>
                    <a:pt x="14065" y="51707"/>
                  </a:lnTo>
                  <a:lnTo>
                    <a:pt x="7765" y="51707"/>
                  </a:lnTo>
                  <a:lnTo>
                    <a:pt x="2637" y="54439"/>
                  </a:lnTo>
                  <a:lnTo>
                    <a:pt x="0" y="95804"/>
                  </a:lnTo>
                  <a:close/>
                </a:path>
              </a:pathLst>
            </a:custGeom>
            <a:solidFill>
              <a:srgbClr val="121415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Shape 430"/>
            <p:cNvSpPr/>
            <p:nvPr/>
          </p:nvSpPr>
          <p:spPr>
            <a:xfrm>
              <a:off x="6049962" y="3735387"/>
              <a:ext cx="1301749" cy="979487"/>
            </a:xfrm>
            <a:custGeom>
              <a:pathLst>
                <a:path extrusionOk="0" h="120000" w="120000">
                  <a:moveTo>
                    <a:pt x="0" y="95804"/>
                  </a:moveTo>
                  <a:lnTo>
                    <a:pt x="6739" y="87609"/>
                  </a:lnTo>
                  <a:lnTo>
                    <a:pt x="14065" y="88195"/>
                  </a:lnTo>
                  <a:lnTo>
                    <a:pt x="17142" y="99317"/>
                  </a:lnTo>
                  <a:lnTo>
                    <a:pt x="13479" y="111609"/>
                  </a:lnTo>
                  <a:lnTo>
                    <a:pt x="25347" y="108878"/>
                  </a:lnTo>
                  <a:lnTo>
                    <a:pt x="25347" y="104000"/>
                  </a:lnTo>
                  <a:lnTo>
                    <a:pt x="35164" y="92292"/>
                  </a:lnTo>
                  <a:lnTo>
                    <a:pt x="36776" y="93658"/>
                  </a:lnTo>
                  <a:lnTo>
                    <a:pt x="39413" y="88975"/>
                  </a:lnTo>
                  <a:lnTo>
                    <a:pt x="50695" y="93073"/>
                  </a:lnTo>
                  <a:lnTo>
                    <a:pt x="54945" y="98536"/>
                  </a:lnTo>
                  <a:lnTo>
                    <a:pt x="70329" y="93658"/>
                  </a:lnTo>
                  <a:lnTo>
                    <a:pt x="75018" y="81365"/>
                  </a:lnTo>
                  <a:lnTo>
                    <a:pt x="73553" y="80000"/>
                  </a:lnTo>
                  <a:lnTo>
                    <a:pt x="71941" y="77268"/>
                  </a:lnTo>
                  <a:lnTo>
                    <a:pt x="71941" y="74341"/>
                  </a:lnTo>
                  <a:lnTo>
                    <a:pt x="80732" y="67512"/>
                  </a:lnTo>
                  <a:lnTo>
                    <a:pt x="91575" y="63414"/>
                  </a:lnTo>
                  <a:lnTo>
                    <a:pt x="98315" y="62634"/>
                  </a:lnTo>
                  <a:lnTo>
                    <a:pt x="103003" y="64780"/>
                  </a:lnTo>
                  <a:lnTo>
                    <a:pt x="106080" y="68878"/>
                  </a:lnTo>
                  <a:lnTo>
                    <a:pt x="106666" y="71609"/>
                  </a:lnTo>
                  <a:lnTo>
                    <a:pt x="106080" y="74341"/>
                  </a:lnTo>
                  <a:lnTo>
                    <a:pt x="110183" y="75707"/>
                  </a:lnTo>
                  <a:lnTo>
                    <a:pt x="107692" y="106731"/>
                  </a:lnTo>
                  <a:lnTo>
                    <a:pt x="119999" y="120000"/>
                  </a:lnTo>
                  <a:lnTo>
                    <a:pt x="119999" y="63414"/>
                  </a:lnTo>
                  <a:lnTo>
                    <a:pt x="110769" y="57170"/>
                  </a:lnTo>
                  <a:lnTo>
                    <a:pt x="113846" y="46829"/>
                  </a:lnTo>
                  <a:lnTo>
                    <a:pt x="109157" y="40000"/>
                  </a:lnTo>
                  <a:lnTo>
                    <a:pt x="102417" y="40000"/>
                  </a:lnTo>
                  <a:lnTo>
                    <a:pt x="98901" y="44682"/>
                  </a:lnTo>
                  <a:lnTo>
                    <a:pt x="100366" y="56585"/>
                  </a:lnTo>
                  <a:lnTo>
                    <a:pt x="95677" y="59317"/>
                  </a:lnTo>
                  <a:lnTo>
                    <a:pt x="90549" y="60682"/>
                  </a:lnTo>
                  <a:lnTo>
                    <a:pt x="87472" y="50341"/>
                  </a:lnTo>
                  <a:lnTo>
                    <a:pt x="85421" y="50341"/>
                  </a:lnTo>
                  <a:lnTo>
                    <a:pt x="85860" y="48975"/>
                  </a:lnTo>
                  <a:lnTo>
                    <a:pt x="84395" y="35902"/>
                  </a:lnTo>
                  <a:lnTo>
                    <a:pt x="78095" y="32390"/>
                  </a:lnTo>
                  <a:lnTo>
                    <a:pt x="73553" y="36487"/>
                  </a:lnTo>
                  <a:lnTo>
                    <a:pt x="73553" y="48975"/>
                  </a:lnTo>
                  <a:lnTo>
                    <a:pt x="70329" y="53073"/>
                  </a:lnTo>
                  <a:lnTo>
                    <a:pt x="66227" y="47609"/>
                  </a:lnTo>
                  <a:lnTo>
                    <a:pt x="66813" y="36487"/>
                  </a:lnTo>
                  <a:lnTo>
                    <a:pt x="61098" y="30243"/>
                  </a:lnTo>
                  <a:lnTo>
                    <a:pt x="67838" y="1951"/>
                  </a:lnTo>
                  <a:lnTo>
                    <a:pt x="39413" y="0"/>
                  </a:lnTo>
                  <a:lnTo>
                    <a:pt x="32673" y="32390"/>
                  </a:lnTo>
                  <a:lnTo>
                    <a:pt x="55970" y="36487"/>
                  </a:lnTo>
                  <a:lnTo>
                    <a:pt x="54945" y="41951"/>
                  </a:lnTo>
                  <a:lnTo>
                    <a:pt x="60073" y="51707"/>
                  </a:lnTo>
                  <a:lnTo>
                    <a:pt x="53772" y="57170"/>
                  </a:lnTo>
                  <a:lnTo>
                    <a:pt x="49230" y="68878"/>
                  </a:lnTo>
                  <a:lnTo>
                    <a:pt x="44542" y="67512"/>
                  </a:lnTo>
                  <a:lnTo>
                    <a:pt x="46153" y="58536"/>
                  </a:lnTo>
                  <a:lnTo>
                    <a:pt x="46593" y="54439"/>
                  </a:lnTo>
                  <a:lnTo>
                    <a:pt x="47179" y="44097"/>
                  </a:lnTo>
                  <a:lnTo>
                    <a:pt x="40879" y="40585"/>
                  </a:lnTo>
                  <a:lnTo>
                    <a:pt x="31648" y="40585"/>
                  </a:lnTo>
                  <a:lnTo>
                    <a:pt x="30622" y="48975"/>
                  </a:lnTo>
                  <a:lnTo>
                    <a:pt x="24908" y="48975"/>
                  </a:lnTo>
                  <a:lnTo>
                    <a:pt x="24908" y="52292"/>
                  </a:lnTo>
                  <a:lnTo>
                    <a:pt x="30036" y="53658"/>
                  </a:lnTo>
                  <a:lnTo>
                    <a:pt x="29010" y="63414"/>
                  </a:lnTo>
                  <a:lnTo>
                    <a:pt x="30622" y="68878"/>
                  </a:lnTo>
                  <a:lnTo>
                    <a:pt x="30622" y="72975"/>
                  </a:lnTo>
                  <a:lnTo>
                    <a:pt x="20805" y="73756"/>
                  </a:lnTo>
                  <a:lnTo>
                    <a:pt x="21831" y="68292"/>
                  </a:lnTo>
                  <a:lnTo>
                    <a:pt x="20219" y="59317"/>
                  </a:lnTo>
                  <a:lnTo>
                    <a:pt x="14065" y="51707"/>
                  </a:lnTo>
                  <a:lnTo>
                    <a:pt x="7765" y="51707"/>
                  </a:lnTo>
                  <a:lnTo>
                    <a:pt x="2637" y="54439"/>
                  </a:lnTo>
                  <a:lnTo>
                    <a:pt x="0" y="95804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Shape 431"/>
            <p:cNvSpPr/>
            <p:nvPr/>
          </p:nvSpPr>
          <p:spPr>
            <a:xfrm>
              <a:off x="6049962" y="3735387"/>
              <a:ext cx="1301749" cy="979487"/>
            </a:xfrm>
            <a:custGeom>
              <a:pathLst>
                <a:path extrusionOk="0" h="120000" w="120000">
                  <a:moveTo>
                    <a:pt x="0" y="95804"/>
                  </a:moveTo>
                  <a:lnTo>
                    <a:pt x="6739" y="87609"/>
                  </a:lnTo>
                  <a:lnTo>
                    <a:pt x="14065" y="88195"/>
                  </a:lnTo>
                  <a:lnTo>
                    <a:pt x="17142" y="99317"/>
                  </a:lnTo>
                  <a:lnTo>
                    <a:pt x="13479" y="111609"/>
                  </a:lnTo>
                  <a:lnTo>
                    <a:pt x="25347" y="108878"/>
                  </a:lnTo>
                  <a:lnTo>
                    <a:pt x="25347" y="104000"/>
                  </a:lnTo>
                  <a:lnTo>
                    <a:pt x="35164" y="92292"/>
                  </a:lnTo>
                  <a:lnTo>
                    <a:pt x="36776" y="93658"/>
                  </a:lnTo>
                  <a:lnTo>
                    <a:pt x="39413" y="88975"/>
                  </a:lnTo>
                  <a:lnTo>
                    <a:pt x="50695" y="93073"/>
                  </a:lnTo>
                  <a:lnTo>
                    <a:pt x="54945" y="98536"/>
                  </a:lnTo>
                  <a:lnTo>
                    <a:pt x="70329" y="93658"/>
                  </a:lnTo>
                  <a:lnTo>
                    <a:pt x="75018" y="81365"/>
                  </a:lnTo>
                  <a:lnTo>
                    <a:pt x="73553" y="80000"/>
                  </a:lnTo>
                  <a:lnTo>
                    <a:pt x="71941" y="77268"/>
                  </a:lnTo>
                  <a:lnTo>
                    <a:pt x="71941" y="74341"/>
                  </a:lnTo>
                  <a:lnTo>
                    <a:pt x="80732" y="67512"/>
                  </a:lnTo>
                  <a:lnTo>
                    <a:pt x="91575" y="63414"/>
                  </a:lnTo>
                  <a:lnTo>
                    <a:pt x="98315" y="62634"/>
                  </a:lnTo>
                  <a:lnTo>
                    <a:pt x="103003" y="64780"/>
                  </a:lnTo>
                  <a:lnTo>
                    <a:pt x="106080" y="68878"/>
                  </a:lnTo>
                  <a:lnTo>
                    <a:pt x="106666" y="71609"/>
                  </a:lnTo>
                  <a:lnTo>
                    <a:pt x="106080" y="74341"/>
                  </a:lnTo>
                  <a:lnTo>
                    <a:pt x="110183" y="75707"/>
                  </a:lnTo>
                  <a:lnTo>
                    <a:pt x="107692" y="106731"/>
                  </a:lnTo>
                  <a:lnTo>
                    <a:pt x="119999" y="120000"/>
                  </a:lnTo>
                  <a:lnTo>
                    <a:pt x="119999" y="63414"/>
                  </a:lnTo>
                  <a:lnTo>
                    <a:pt x="110769" y="57170"/>
                  </a:lnTo>
                  <a:lnTo>
                    <a:pt x="113846" y="46829"/>
                  </a:lnTo>
                  <a:lnTo>
                    <a:pt x="109157" y="40000"/>
                  </a:lnTo>
                  <a:lnTo>
                    <a:pt x="102417" y="40000"/>
                  </a:lnTo>
                  <a:lnTo>
                    <a:pt x="98901" y="44682"/>
                  </a:lnTo>
                  <a:lnTo>
                    <a:pt x="100366" y="56585"/>
                  </a:lnTo>
                  <a:lnTo>
                    <a:pt x="95677" y="59317"/>
                  </a:lnTo>
                  <a:lnTo>
                    <a:pt x="90549" y="60682"/>
                  </a:lnTo>
                  <a:lnTo>
                    <a:pt x="87472" y="50341"/>
                  </a:lnTo>
                  <a:lnTo>
                    <a:pt x="85421" y="50341"/>
                  </a:lnTo>
                  <a:lnTo>
                    <a:pt x="85860" y="48975"/>
                  </a:lnTo>
                  <a:lnTo>
                    <a:pt x="84395" y="35902"/>
                  </a:lnTo>
                  <a:lnTo>
                    <a:pt x="78095" y="32390"/>
                  </a:lnTo>
                  <a:lnTo>
                    <a:pt x="73553" y="36487"/>
                  </a:lnTo>
                  <a:lnTo>
                    <a:pt x="73553" y="48975"/>
                  </a:lnTo>
                  <a:lnTo>
                    <a:pt x="70329" y="53073"/>
                  </a:lnTo>
                  <a:lnTo>
                    <a:pt x="66227" y="47609"/>
                  </a:lnTo>
                  <a:lnTo>
                    <a:pt x="66813" y="36487"/>
                  </a:lnTo>
                  <a:lnTo>
                    <a:pt x="61098" y="30243"/>
                  </a:lnTo>
                  <a:lnTo>
                    <a:pt x="67838" y="1951"/>
                  </a:lnTo>
                  <a:lnTo>
                    <a:pt x="39413" y="0"/>
                  </a:lnTo>
                  <a:lnTo>
                    <a:pt x="32673" y="32390"/>
                  </a:lnTo>
                  <a:lnTo>
                    <a:pt x="55970" y="36487"/>
                  </a:lnTo>
                  <a:lnTo>
                    <a:pt x="54945" y="41951"/>
                  </a:lnTo>
                  <a:lnTo>
                    <a:pt x="60073" y="51707"/>
                  </a:lnTo>
                  <a:lnTo>
                    <a:pt x="53772" y="57170"/>
                  </a:lnTo>
                  <a:lnTo>
                    <a:pt x="49230" y="68878"/>
                  </a:lnTo>
                  <a:lnTo>
                    <a:pt x="44542" y="67512"/>
                  </a:lnTo>
                  <a:lnTo>
                    <a:pt x="46153" y="58536"/>
                  </a:lnTo>
                  <a:lnTo>
                    <a:pt x="46593" y="54439"/>
                  </a:lnTo>
                  <a:lnTo>
                    <a:pt x="47179" y="44097"/>
                  </a:lnTo>
                  <a:lnTo>
                    <a:pt x="40879" y="40585"/>
                  </a:lnTo>
                  <a:lnTo>
                    <a:pt x="31648" y="40585"/>
                  </a:lnTo>
                  <a:lnTo>
                    <a:pt x="30622" y="48975"/>
                  </a:lnTo>
                  <a:lnTo>
                    <a:pt x="24908" y="48975"/>
                  </a:lnTo>
                  <a:lnTo>
                    <a:pt x="24908" y="52292"/>
                  </a:lnTo>
                  <a:lnTo>
                    <a:pt x="30036" y="53658"/>
                  </a:lnTo>
                  <a:lnTo>
                    <a:pt x="29010" y="63414"/>
                  </a:lnTo>
                  <a:lnTo>
                    <a:pt x="30622" y="68878"/>
                  </a:lnTo>
                  <a:lnTo>
                    <a:pt x="30622" y="72975"/>
                  </a:lnTo>
                  <a:lnTo>
                    <a:pt x="20805" y="73756"/>
                  </a:lnTo>
                  <a:lnTo>
                    <a:pt x="21831" y="68292"/>
                  </a:lnTo>
                  <a:lnTo>
                    <a:pt x="20219" y="59317"/>
                  </a:lnTo>
                  <a:lnTo>
                    <a:pt x="14065" y="51707"/>
                  </a:lnTo>
                  <a:lnTo>
                    <a:pt x="7765" y="51707"/>
                  </a:lnTo>
                  <a:lnTo>
                    <a:pt x="2637" y="54439"/>
                  </a:lnTo>
                  <a:lnTo>
                    <a:pt x="0" y="95804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Shape 432"/>
            <p:cNvSpPr/>
            <p:nvPr/>
          </p:nvSpPr>
          <p:spPr>
            <a:xfrm>
              <a:off x="5965825" y="4451350"/>
              <a:ext cx="741361" cy="960436"/>
            </a:xfrm>
            <a:custGeom>
              <a:pathLst>
                <a:path extrusionOk="0" h="120000" w="120000">
                  <a:moveTo>
                    <a:pt x="120000" y="42504"/>
                  </a:moveTo>
                  <a:lnTo>
                    <a:pt x="77253" y="42504"/>
                  </a:lnTo>
                  <a:lnTo>
                    <a:pt x="58197" y="29851"/>
                  </a:lnTo>
                  <a:lnTo>
                    <a:pt x="58197" y="21548"/>
                  </a:lnTo>
                  <a:lnTo>
                    <a:pt x="37339" y="24316"/>
                  </a:lnTo>
                  <a:lnTo>
                    <a:pt x="43776" y="11861"/>
                  </a:lnTo>
                  <a:lnTo>
                    <a:pt x="38369" y="593"/>
                  </a:lnTo>
                  <a:lnTo>
                    <a:pt x="25493" y="0"/>
                  </a:lnTo>
                  <a:lnTo>
                    <a:pt x="13648" y="8303"/>
                  </a:lnTo>
                  <a:lnTo>
                    <a:pt x="9270" y="45271"/>
                  </a:lnTo>
                  <a:lnTo>
                    <a:pt x="14678" y="42504"/>
                  </a:lnTo>
                  <a:lnTo>
                    <a:pt x="18283" y="44678"/>
                  </a:lnTo>
                  <a:lnTo>
                    <a:pt x="21888" y="48830"/>
                  </a:lnTo>
                  <a:lnTo>
                    <a:pt x="21888" y="52388"/>
                  </a:lnTo>
                  <a:lnTo>
                    <a:pt x="17253" y="55749"/>
                  </a:lnTo>
                  <a:lnTo>
                    <a:pt x="4635" y="74728"/>
                  </a:lnTo>
                  <a:lnTo>
                    <a:pt x="0" y="119999"/>
                  </a:lnTo>
                  <a:lnTo>
                    <a:pt x="105579" y="119999"/>
                  </a:lnTo>
                  <a:lnTo>
                    <a:pt x="120000" y="42504"/>
                  </a:lnTo>
                  <a:close/>
                </a:path>
              </a:pathLst>
            </a:custGeom>
            <a:solidFill>
              <a:srgbClr val="F0EFF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Shape 433"/>
            <p:cNvSpPr/>
            <p:nvPr/>
          </p:nvSpPr>
          <p:spPr>
            <a:xfrm>
              <a:off x="5965825" y="4451350"/>
              <a:ext cx="741361" cy="960436"/>
            </a:xfrm>
            <a:custGeom>
              <a:pathLst>
                <a:path extrusionOk="0" h="120000" w="120000">
                  <a:moveTo>
                    <a:pt x="120000" y="42504"/>
                  </a:moveTo>
                  <a:lnTo>
                    <a:pt x="77253" y="42504"/>
                  </a:lnTo>
                  <a:lnTo>
                    <a:pt x="58197" y="29851"/>
                  </a:lnTo>
                  <a:lnTo>
                    <a:pt x="58197" y="21548"/>
                  </a:lnTo>
                  <a:lnTo>
                    <a:pt x="37339" y="24316"/>
                  </a:lnTo>
                  <a:lnTo>
                    <a:pt x="43776" y="11861"/>
                  </a:lnTo>
                  <a:lnTo>
                    <a:pt x="38369" y="593"/>
                  </a:lnTo>
                  <a:lnTo>
                    <a:pt x="25493" y="0"/>
                  </a:lnTo>
                  <a:lnTo>
                    <a:pt x="13648" y="8303"/>
                  </a:lnTo>
                  <a:lnTo>
                    <a:pt x="9270" y="45271"/>
                  </a:lnTo>
                  <a:lnTo>
                    <a:pt x="14678" y="42504"/>
                  </a:lnTo>
                  <a:lnTo>
                    <a:pt x="18283" y="44678"/>
                  </a:lnTo>
                  <a:lnTo>
                    <a:pt x="21888" y="48830"/>
                  </a:lnTo>
                  <a:lnTo>
                    <a:pt x="21888" y="52388"/>
                  </a:lnTo>
                  <a:lnTo>
                    <a:pt x="17253" y="55749"/>
                  </a:lnTo>
                  <a:lnTo>
                    <a:pt x="4635" y="74728"/>
                  </a:lnTo>
                  <a:lnTo>
                    <a:pt x="0" y="119999"/>
                  </a:lnTo>
                  <a:lnTo>
                    <a:pt x="105579" y="119999"/>
                  </a:lnTo>
                  <a:lnTo>
                    <a:pt x="120000" y="42504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Shape 434"/>
            <p:cNvSpPr/>
            <p:nvPr/>
          </p:nvSpPr>
          <p:spPr>
            <a:xfrm>
              <a:off x="5357812" y="3810000"/>
              <a:ext cx="398461" cy="374649"/>
            </a:xfrm>
            <a:custGeom>
              <a:pathLst>
                <a:path extrusionOk="0" h="120000" w="120000">
                  <a:moveTo>
                    <a:pt x="0" y="107796"/>
                  </a:moveTo>
                  <a:lnTo>
                    <a:pt x="11520" y="0"/>
                  </a:lnTo>
                  <a:lnTo>
                    <a:pt x="120000" y="8644"/>
                  </a:lnTo>
                  <a:lnTo>
                    <a:pt x="120000" y="109322"/>
                  </a:lnTo>
                  <a:lnTo>
                    <a:pt x="120000" y="120000"/>
                  </a:lnTo>
                  <a:lnTo>
                    <a:pt x="18240" y="109322"/>
                  </a:lnTo>
                  <a:lnTo>
                    <a:pt x="0" y="107796"/>
                  </a:lnTo>
                  <a:close/>
                </a:path>
              </a:pathLst>
            </a:custGeom>
            <a:solidFill>
              <a:srgbClr val="C0C4C4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Shape 435"/>
            <p:cNvSpPr/>
            <p:nvPr/>
          </p:nvSpPr>
          <p:spPr>
            <a:xfrm>
              <a:off x="5357812" y="3810000"/>
              <a:ext cx="398461" cy="374649"/>
            </a:xfrm>
            <a:custGeom>
              <a:pathLst>
                <a:path extrusionOk="0" h="120000" w="120000">
                  <a:moveTo>
                    <a:pt x="0" y="107796"/>
                  </a:moveTo>
                  <a:lnTo>
                    <a:pt x="11520" y="0"/>
                  </a:lnTo>
                  <a:lnTo>
                    <a:pt x="120000" y="8644"/>
                  </a:lnTo>
                  <a:lnTo>
                    <a:pt x="120000" y="109322"/>
                  </a:lnTo>
                  <a:lnTo>
                    <a:pt x="120000" y="120000"/>
                  </a:lnTo>
                  <a:lnTo>
                    <a:pt x="18240" y="109322"/>
                  </a:lnTo>
                  <a:lnTo>
                    <a:pt x="0" y="107796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Shape 436"/>
            <p:cNvSpPr/>
            <p:nvPr/>
          </p:nvSpPr>
          <p:spPr>
            <a:xfrm>
              <a:off x="2794000" y="4521200"/>
              <a:ext cx="46036" cy="141287"/>
            </a:xfrm>
            <a:custGeom>
              <a:pathLst>
                <a:path extrusionOk="0" h="120000" w="120000">
                  <a:moveTo>
                    <a:pt x="17142" y="120000"/>
                  </a:moveTo>
                  <a:lnTo>
                    <a:pt x="47142" y="110561"/>
                  </a:lnTo>
                  <a:lnTo>
                    <a:pt x="119999" y="101123"/>
                  </a:lnTo>
                  <a:lnTo>
                    <a:pt x="107142" y="43146"/>
                  </a:lnTo>
                  <a:lnTo>
                    <a:pt x="29999" y="20224"/>
                  </a:lnTo>
                  <a:lnTo>
                    <a:pt x="0" y="0"/>
                  </a:lnTo>
                  <a:lnTo>
                    <a:pt x="17142" y="120000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Shape 437"/>
            <p:cNvSpPr/>
            <p:nvPr/>
          </p:nvSpPr>
          <p:spPr>
            <a:xfrm>
              <a:off x="2794000" y="4521200"/>
              <a:ext cx="46036" cy="141287"/>
            </a:xfrm>
            <a:custGeom>
              <a:pathLst>
                <a:path extrusionOk="0" h="120000" w="120000">
                  <a:moveTo>
                    <a:pt x="17142" y="120000"/>
                  </a:moveTo>
                  <a:lnTo>
                    <a:pt x="47142" y="110561"/>
                  </a:lnTo>
                  <a:lnTo>
                    <a:pt x="119999" y="101123"/>
                  </a:lnTo>
                  <a:lnTo>
                    <a:pt x="107142" y="43146"/>
                  </a:lnTo>
                  <a:lnTo>
                    <a:pt x="29999" y="20224"/>
                  </a:lnTo>
                  <a:lnTo>
                    <a:pt x="0" y="0"/>
                  </a:lnTo>
                  <a:lnTo>
                    <a:pt x="17142" y="120000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Shape 438"/>
            <p:cNvSpPr/>
            <p:nvPr/>
          </p:nvSpPr>
          <p:spPr>
            <a:xfrm>
              <a:off x="2438400" y="3624262"/>
              <a:ext cx="638174" cy="779462"/>
            </a:xfrm>
            <a:custGeom>
              <a:pathLst>
                <a:path extrusionOk="0" h="120000" w="120000">
                  <a:moveTo>
                    <a:pt x="24416" y="0"/>
                  </a:moveTo>
                  <a:lnTo>
                    <a:pt x="25310" y="82851"/>
                  </a:lnTo>
                  <a:lnTo>
                    <a:pt x="120000" y="82118"/>
                  </a:lnTo>
                  <a:lnTo>
                    <a:pt x="120000" y="89938"/>
                  </a:lnTo>
                  <a:lnTo>
                    <a:pt x="69379" y="92382"/>
                  </a:lnTo>
                  <a:lnTo>
                    <a:pt x="71464" y="113156"/>
                  </a:lnTo>
                  <a:lnTo>
                    <a:pt x="69379" y="114867"/>
                  </a:lnTo>
                  <a:lnTo>
                    <a:pt x="67295" y="117556"/>
                  </a:lnTo>
                  <a:lnTo>
                    <a:pt x="65210" y="120000"/>
                  </a:lnTo>
                  <a:lnTo>
                    <a:pt x="63126" y="93360"/>
                  </a:lnTo>
                  <a:lnTo>
                    <a:pt x="6253" y="95804"/>
                  </a:lnTo>
                  <a:lnTo>
                    <a:pt x="5359" y="80407"/>
                  </a:lnTo>
                  <a:lnTo>
                    <a:pt x="0" y="2688"/>
                  </a:lnTo>
                  <a:lnTo>
                    <a:pt x="24416" y="0"/>
                  </a:lnTo>
                  <a:close/>
                </a:path>
              </a:pathLst>
            </a:custGeom>
            <a:solidFill>
              <a:srgbClr val="82833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Shape 439"/>
            <p:cNvSpPr/>
            <p:nvPr/>
          </p:nvSpPr>
          <p:spPr>
            <a:xfrm>
              <a:off x="2438400" y="3624262"/>
              <a:ext cx="638174" cy="779462"/>
            </a:xfrm>
            <a:custGeom>
              <a:pathLst>
                <a:path extrusionOk="0" h="120000" w="120000">
                  <a:moveTo>
                    <a:pt x="24416" y="0"/>
                  </a:moveTo>
                  <a:lnTo>
                    <a:pt x="25310" y="82851"/>
                  </a:lnTo>
                  <a:lnTo>
                    <a:pt x="120000" y="82118"/>
                  </a:lnTo>
                  <a:lnTo>
                    <a:pt x="120000" y="89938"/>
                  </a:lnTo>
                  <a:lnTo>
                    <a:pt x="69379" y="92382"/>
                  </a:lnTo>
                  <a:lnTo>
                    <a:pt x="71464" y="113156"/>
                  </a:lnTo>
                  <a:lnTo>
                    <a:pt x="69379" y="114867"/>
                  </a:lnTo>
                  <a:lnTo>
                    <a:pt x="67295" y="117556"/>
                  </a:lnTo>
                  <a:lnTo>
                    <a:pt x="65210" y="120000"/>
                  </a:lnTo>
                  <a:lnTo>
                    <a:pt x="63126" y="93360"/>
                  </a:lnTo>
                  <a:lnTo>
                    <a:pt x="6253" y="95804"/>
                  </a:lnTo>
                  <a:lnTo>
                    <a:pt x="5359" y="80407"/>
                  </a:lnTo>
                  <a:lnTo>
                    <a:pt x="0" y="2688"/>
                  </a:lnTo>
                  <a:lnTo>
                    <a:pt x="24416" y="0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Shape 440"/>
            <p:cNvSpPr/>
            <p:nvPr/>
          </p:nvSpPr>
          <p:spPr>
            <a:xfrm>
              <a:off x="3243261" y="4203700"/>
              <a:ext cx="611187" cy="1171575"/>
            </a:xfrm>
            <a:custGeom>
              <a:pathLst>
                <a:path extrusionOk="0" h="120000" w="120000">
                  <a:moveTo>
                    <a:pt x="4375" y="59756"/>
                  </a:moveTo>
                  <a:lnTo>
                    <a:pt x="15312" y="48714"/>
                  </a:lnTo>
                  <a:lnTo>
                    <a:pt x="71562" y="40757"/>
                  </a:lnTo>
                  <a:lnTo>
                    <a:pt x="71562" y="36698"/>
                  </a:lnTo>
                  <a:lnTo>
                    <a:pt x="62812" y="35561"/>
                  </a:lnTo>
                  <a:lnTo>
                    <a:pt x="60625" y="25331"/>
                  </a:lnTo>
                  <a:lnTo>
                    <a:pt x="56250" y="24682"/>
                  </a:lnTo>
                  <a:lnTo>
                    <a:pt x="65000" y="16075"/>
                  </a:lnTo>
                  <a:lnTo>
                    <a:pt x="62812" y="14289"/>
                  </a:lnTo>
                  <a:lnTo>
                    <a:pt x="65937" y="9255"/>
                  </a:lnTo>
                  <a:lnTo>
                    <a:pt x="63750" y="8119"/>
                  </a:lnTo>
                  <a:lnTo>
                    <a:pt x="65000" y="5683"/>
                  </a:lnTo>
                  <a:lnTo>
                    <a:pt x="65000" y="4059"/>
                  </a:lnTo>
                  <a:lnTo>
                    <a:pt x="67187" y="2922"/>
                  </a:lnTo>
                  <a:lnTo>
                    <a:pt x="69375" y="1786"/>
                  </a:lnTo>
                  <a:lnTo>
                    <a:pt x="71562" y="1136"/>
                  </a:lnTo>
                  <a:lnTo>
                    <a:pt x="72812" y="649"/>
                  </a:lnTo>
                  <a:lnTo>
                    <a:pt x="75000" y="0"/>
                  </a:lnTo>
                  <a:lnTo>
                    <a:pt x="75937" y="0"/>
                  </a:lnTo>
                  <a:lnTo>
                    <a:pt x="79375" y="0"/>
                  </a:lnTo>
                  <a:lnTo>
                    <a:pt x="91562" y="0"/>
                  </a:lnTo>
                  <a:lnTo>
                    <a:pt x="95937" y="0"/>
                  </a:lnTo>
                  <a:lnTo>
                    <a:pt x="98125" y="0"/>
                  </a:lnTo>
                  <a:lnTo>
                    <a:pt x="103750" y="1136"/>
                  </a:lnTo>
                  <a:lnTo>
                    <a:pt x="106875" y="1786"/>
                  </a:lnTo>
                  <a:lnTo>
                    <a:pt x="110312" y="3410"/>
                  </a:lnTo>
                  <a:lnTo>
                    <a:pt x="112500" y="4546"/>
                  </a:lnTo>
                  <a:lnTo>
                    <a:pt x="114687" y="6332"/>
                  </a:lnTo>
                  <a:lnTo>
                    <a:pt x="116875" y="7469"/>
                  </a:lnTo>
                  <a:lnTo>
                    <a:pt x="117812" y="9255"/>
                  </a:lnTo>
                  <a:lnTo>
                    <a:pt x="120000" y="11529"/>
                  </a:lnTo>
                  <a:lnTo>
                    <a:pt x="120000" y="13152"/>
                  </a:lnTo>
                  <a:lnTo>
                    <a:pt x="120000" y="14289"/>
                  </a:lnTo>
                  <a:lnTo>
                    <a:pt x="114687" y="14939"/>
                  </a:lnTo>
                  <a:lnTo>
                    <a:pt x="111250" y="15426"/>
                  </a:lnTo>
                  <a:lnTo>
                    <a:pt x="106875" y="16725"/>
                  </a:lnTo>
                  <a:lnTo>
                    <a:pt x="103750" y="17861"/>
                  </a:lnTo>
                  <a:lnTo>
                    <a:pt x="100312" y="19485"/>
                  </a:lnTo>
                  <a:lnTo>
                    <a:pt x="96875" y="21271"/>
                  </a:lnTo>
                  <a:lnTo>
                    <a:pt x="94687" y="22895"/>
                  </a:lnTo>
                  <a:lnTo>
                    <a:pt x="92500" y="25331"/>
                  </a:lnTo>
                  <a:lnTo>
                    <a:pt x="91562" y="26955"/>
                  </a:lnTo>
                  <a:lnTo>
                    <a:pt x="68437" y="54560"/>
                  </a:lnTo>
                  <a:lnTo>
                    <a:pt x="69375" y="56833"/>
                  </a:lnTo>
                  <a:lnTo>
                    <a:pt x="72812" y="57970"/>
                  </a:lnTo>
                  <a:lnTo>
                    <a:pt x="75000" y="59106"/>
                  </a:lnTo>
                  <a:lnTo>
                    <a:pt x="77187" y="59756"/>
                  </a:lnTo>
                  <a:lnTo>
                    <a:pt x="80312" y="60243"/>
                  </a:lnTo>
                  <a:lnTo>
                    <a:pt x="83750" y="60243"/>
                  </a:lnTo>
                  <a:lnTo>
                    <a:pt x="61562" y="75182"/>
                  </a:lnTo>
                  <a:lnTo>
                    <a:pt x="50625" y="120000"/>
                  </a:lnTo>
                  <a:lnTo>
                    <a:pt x="40625" y="84438"/>
                  </a:lnTo>
                  <a:lnTo>
                    <a:pt x="7500" y="75182"/>
                  </a:lnTo>
                  <a:lnTo>
                    <a:pt x="0" y="67713"/>
                  </a:lnTo>
                  <a:lnTo>
                    <a:pt x="4375" y="59756"/>
                  </a:lnTo>
                  <a:close/>
                </a:path>
              </a:pathLst>
            </a:custGeom>
            <a:solidFill>
              <a:srgbClr val="F0EFF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Shape 441"/>
            <p:cNvSpPr/>
            <p:nvPr/>
          </p:nvSpPr>
          <p:spPr>
            <a:xfrm>
              <a:off x="3243261" y="4203700"/>
              <a:ext cx="611187" cy="1171575"/>
            </a:xfrm>
            <a:custGeom>
              <a:pathLst>
                <a:path extrusionOk="0" h="120000" w="120000">
                  <a:moveTo>
                    <a:pt x="4375" y="59756"/>
                  </a:moveTo>
                  <a:lnTo>
                    <a:pt x="15312" y="48714"/>
                  </a:lnTo>
                  <a:lnTo>
                    <a:pt x="71562" y="40757"/>
                  </a:lnTo>
                  <a:lnTo>
                    <a:pt x="71562" y="36698"/>
                  </a:lnTo>
                  <a:lnTo>
                    <a:pt x="62812" y="35561"/>
                  </a:lnTo>
                  <a:lnTo>
                    <a:pt x="60625" y="25331"/>
                  </a:lnTo>
                  <a:lnTo>
                    <a:pt x="56250" y="24682"/>
                  </a:lnTo>
                  <a:lnTo>
                    <a:pt x="65000" y="16075"/>
                  </a:lnTo>
                  <a:lnTo>
                    <a:pt x="62812" y="14289"/>
                  </a:lnTo>
                  <a:lnTo>
                    <a:pt x="65937" y="9255"/>
                  </a:lnTo>
                  <a:lnTo>
                    <a:pt x="63750" y="8119"/>
                  </a:lnTo>
                  <a:lnTo>
                    <a:pt x="65000" y="5683"/>
                  </a:lnTo>
                  <a:lnTo>
                    <a:pt x="65000" y="4059"/>
                  </a:lnTo>
                  <a:lnTo>
                    <a:pt x="67187" y="2922"/>
                  </a:lnTo>
                  <a:lnTo>
                    <a:pt x="69375" y="1786"/>
                  </a:lnTo>
                  <a:lnTo>
                    <a:pt x="71562" y="1136"/>
                  </a:lnTo>
                  <a:lnTo>
                    <a:pt x="72812" y="649"/>
                  </a:lnTo>
                  <a:lnTo>
                    <a:pt x="75000" y="0"/>
                  </a:lnTo>
                  <a:lnTo>
                    <a:pt x="75937" y="0"/>
                  </a:lnTo>
                  <a:lnTo>
                    <a:pt x="79375" y="0"/>
                  </a:lnTo>
                  <a:lnTo>
                    <a:pt x="91562" y="0"/>
                  </a:lnTo>
                  <a:lnTo>
                    <a:pt x="95937" y="0"/>
                  </a:lnTo>
                  <a:lnTo>
                    <a:pt x="98125" y="0"/>
                  </a:lnTo>
                  <a:lnTo>
                    <a:pt x="103750" y="1136"/>
                  </a:lnTo>
                  <a:lnTo>
                    <a:pt x="106875" y="1786"/>
                  </a:lnTo>
                  <a:lnTo>
                    <a:pt x="110312" y="3410"/>
                  </a:lnTo>
                  <a:lnTo>
                    <a:pt x="112500" y="4546"/>
                  </a:lnTo>
                  <a:lnTo>
                    <a:pt x="114687" y="6332"/>
                  </a:lnTo>
                  <a:lnTo>
                    <a:pt x="116875" y="7469"/>
                  </a:lnTo>
                  <a:lnTo>
                    <a:pt x="117812" y="9255"/>
                  </a:lnTo>
                  <a:lnTo>
                    <a:pt x="120000" y="11529"/>
                  </a:lnTo>
                  <a:lnTo>
                    <a:pt x="120000" y="13152"/>
                  </a:lnTo>
                  <a:lnTo>
                    <a:pt x="120000" y="14289"/>
                  </a:lnTo>
                  <a:lnTo>
                    <a:pt x="114687" y="14939"/>
                  </a:lnTo>
                  <a:lnTo>
                    <a:pt x="111250" y="15426"/>
                  </a:lnTo>
                  <a:lnTo>
                    <a:pt x="106875" y="16725"/>
                  </a:lnTo>
                  <a:lnTo>
                    <a:pt x="103750" y="17861"/>
                  </a:lnTo>
                  <a:lnTo>
                    <a:pt x="100312" y="19485"/>
                  </a:lnTo>
                  <a:lnTo>
                    <a:pt x="96875" y="21271"/>
                  </a:lnTo>
                  <a:lnTo>
                    <a:pt x="94687" y="22895"/>
                  </a:lnTo>
                  <a:lnTo>
                    <a:pt x="92500" y="25331"/>
                  </a:lnTo>
                  <a:lnTo>
                    <a:pt x="91562" y="26955"/>
                  </a:lnTo>
                  <a:lnTo>
                    <a:pt x="68437" y="54560"/>
                  </a:lnTo>
                  <a:lnTo>
                    <a:pt x="69375" y="56833"/>
                  </a:lnTo>
                  <a:lnTo>
                    <a:pt x="72812" y="57970"/>
                  </a:lnTo>
                  <a:lnTo>
                    <a:pt x="75000" y="59106"/>
                  </a:lnTo>
                  <a:lnTo>
                    <a:pt x="77187" y="59756"/>
                  </a:lnTo>
                  <a:lnTo>
                    <a:pt x="80312" y="60243"/>
                  </a:lnTo>
                  <a:lnTo>
                    <a:pt x="83750" y="60243"/>
                  </a:lnTo>
                  <a:lnTo>
                    <a:pt x="61562" y="75182"/>
                  </a:lnTo>
                  <a:lnTo>
                    <a:pt x="50625" y="120000"/>
                  </a:lnTo>
                  <a:lnTo>
                    <a:pt x="40625" y="84438"/>
                  </a:lnTo>
                  <a:lnTo>
                    <a:pt x="7500" y="75182"/>
                  </a:lnTo>
                  <a:lnTo>
                    <a:pt x="0" y="67713"/>
                  </a:lnTo>
                  <a:lnTo>
                    <a:pt x="4375" y="59756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Shape 442"/>
            <p:cNvSpPr/>
            <p:nvPr/>
          </p:nvSpPr>
          <p:spPr>
            <a:xfrm>
              <a:off x="3887787" y="4729162"/>
              <a:ext cx="146050" cy="382586"/>
            </a:xfrm>
            <a:custGeom>
              <a:pathLst>
                <a:path extrusionOk="0" h="120000" w="120000">
                  <a:moveTo>
                    <a:pt x="60659" y="0"/>
                  </a:moveTo>
                  <a:lnTo>
                    <a:pt x="9230" y="10456"/>
                  </a:lnTo>
                  <a:lnTo>
                    <a:pt x="0" y="40829"/>
                  </a:lnTo>
                  <a:lnTo>
                    <a:pt x="69890" y="120000"/>
                  </a:lnTo>
                  <a:lnTo>
                    <a:pt x="120000" y="81161"/>
                  </a:lnTo>
                  <a:lnTo>
                    <a:pt x="60659" y="0"/>
                  </a:lnTo>
                  <a:close/>
                </a:path>
              </a:pathLst>
            </a:custGeom>
            <a:solidFill>
              <a:srgbClr val="F0EFF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Shape 443"/>
            <p:cNvSpPr/>
            <p:nvPr/>
          </p:nvSpPr>
          <p:spPr>
            <a:xfrm>
              <a:off x="3887787" y="4729162"/>
              <a:ext cx="146050" cy="382586"/>
            </a:xfrm>
            <a:custGeom>
              <a:pathLst>
                <a:path extrusionOk="0" h="120000" w="120000">
                  <a:moveTo>
                    <a:pt x="60659" y="0"/>
                  </a:moveTo>
                  <a:lnTo>
                    <a:pt x="9230" y="10456"/>
                  </a:lnTo>
                  <a:lnTo>
                    <a:pt x="0" y="40829"/>
                  </a:lnTo>
                  <a:lnTo>
                    <a:pt x="69890" y="120000"/>
                  </a:lnTo>
                  <a:lnTo>
                    <a:pt x="120000" y="81161"/>
                  </a:lnTo>
                  <a:lnTo>
                    <a:pt x="60659" y="0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Shape 444"/>
            <p:cNvSpPr/>
            <p:nvPr/>
          </p:nvSpPr>
          <p:spPr>
            <a:xfrm>
              <a:off x="4591050" y="3163886"/>
              <a:ext cx="695325" cy="682625"/>
            </a:xfrm>
            <a:custGeom>
              <a:pathLst>
                <a:path extrusionOk="0" h="120000" w="120000">
                  <a:moveTo>
                    <a:pt x="120000" y="118051"/>
                  </a:moveTo>
                  <a:lnTo>
                    <a:pt x="79178" y="120000"/>
                  </a:lnTo>
                  <a:lnTo>
                    <a:pt x="82191" y="109419"/>
                  </a:lnTo>
                  <a:lnTo>
                    <a:pt x="3013" y="76844"/>
                  </a:lnTo>
                  <a:lnTo>
                    <a:pt x="0" y="0"/>
                  </a:lnTo>
                  <a:lnTo>
                    <a:pt x="61917" y="3062"/>
                  </a:lnTo>
                  <a:lnTo>
                    <a:pt x="61917" y="78793"/>
                  </a:lnTo>
                  <a:lnTo>
                    <a:pt x="120000" y="82691"/>
                  </a:lnTo>
                  <a:lnTo>
                    <a:pt x="120000" y="118051"/>
                  </a:lnTo>
                  <a:close/>
                </a:path>
              </a:pathLst>
            </a:custGeom>
            <a:solidFill>
              <a:srgbClr val="F0EFF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Shape 445"/>
            <p:cNvSpPr/>
            <p:nvPr/>
          </p:nvSpPr>
          <p:spPr>
            <a:xfrm>
              <a:off x="4591050" y="3163886"/>
              <a:ext cx="695325" cy="682625"/>
            </a:xfrm>
            <a:custGeom>
              <a:pathLst>
                <a:path extrusionOk="0" h="120000" w="120000">
                  <a:moveTo>
                    <a:pt x="120000" y="118051"/>
                  </a:moveTo>
                  <a:lnTo>
                    <a:pt x="79178" y="120000"/>
                  </a:lnTo>
                  <a:lnTo>
                    <a:pt x="82191" y="109419"/>
                  </a:lnTo>
                  <a:lnTo>
                    <a:pt x="3013" y="76844"/>
                  </a:lnTo>
                  <a:lnTo>
                    <a:pt x="0" y="0"/>
                  </a:lnTo>
                  <a:lnTo>
                    <a:pt x="61917" y="3062"/>
                  </a:lnTo>
                  <a:lnTo>
                    <a:pt x="61917" y="78793"/>
                  </a:lnTo>
                  <a:lnTo>
                    <a:pt x="120000" y="82691"/>
                  </a:lnTo>
                  <a:lnTo>
                    <a:pt x="120000" y="118051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Shape 446"/>
            <p:cNvSpPr/>
            <p:nvPr/>
          </p:nvSpPr>
          <p:spPr>
            <a:xfrm>
              <a:off x="4975225" y="3962400"/>
              <a:ext cx="38099" cy="233361"/>
            </a:xfrm>
            <a:custGeom>
              <a:pathLst>
                <a:path extrusionOk="0" h="120000" w="120000">
                  <a:moveTo>
                    <a:pt x="120000" y="0"/>
                  </a:moveTo>
                  <a:lnTo>
                    <a:pt x="120000" y="120000"/>
                  </a:lnTo>
                  <a:lnTo>
                    <a:pt x="0" y="111140"/>
                  </a:lnTo>
                  <a:lnTo>
                    <a:pt x="0" y="62818"/>
                  </a:lnTo>
                  <a:lnTo>
                    <a:pt x="120000" y="0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Shape 447"/>
            <p:cNvSpPr/>
            <p:nvPr/>
          </p:nvSpPr>
          <p:spPr>
            <a:xfrm>
              <a:off x="4975225" y="3962400"/>
              <a:ext cx="38099" cy="233361"/>
            </a:xfrm>
            <a:custGeom>
              <a:pathLst>
                <a:path extrusionOk="0" h="120000" w="120000">
                  <a:moveTo>
                    <a:pt x="120000" y="0"/>
                  </a:moveTo>
                  <a:lnTo>
                    <a:pt x="120000" y="120000"/>
                  </a:lnTo>
                  <a:lnTo>
                    <a:pt x="0" y="111140"/>
                  </a:lnTo>
                  <a:lnTo>
                    <a:pt x="0" y="62818"/>
                  </a:lnTo>
                  <a:lnTo>
                    <a:pt x="120000" y="0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Shape 448"/>
            <p:cNvSpPr/>
            <p:nvPr/>
          </p:nvSpPr>
          <p:spPr>
            <a:xfrm>
              <a:off x="5489575" y="4337050"/>
              <a:ext cx="392112" cy="785811"/>
            </a:xfrm>
            <a:custGeom>
              <a:pathLst>
                <a:path extrusionOk="0" h="120000" w="120000">
                  <a:moveTo>
                    <a:pt x="120000" y="35151"/>
                  </a:moveTo>
                  <a:lnTo>
                    <a:pt x="104939" y="43636"/>
                  </a:lnTo>
                  <a:lnTo>
                    <a:pt x="101538" y="61575"/>
                  </a:lnTo>
                  <a:lnTo>
                    <a:pt x="99595" y="68606"/>
                  </a:lnTo>
                  <a:lnTo>
                    <a:pt x="96194" y="72000"/>
                  </a:lnTo>
                  <a:lnTo>
                    <a:pt x="90850" y="74424"/>
                  </a:lnTo>
                  <a:lnTo>
                    <a:pt x="80647" y="120000"/>
                  </a:lnTo>
                  <a:lnTo>
                    <a:pt x="43238" y="74424"/>
                  </a:lnTo>
                  <a:lnTo>
                    <a:pt x="0" y="64242"/>
                  </a:lnTo>
                  <a:lnTo>
                    <a:pt x="12145" y="59878"/>
                  </a:lnTo>
                  <a:lnTo>
                    <a:pt x="5344" y="46303"/>
                  </a:lnTo>
                  <a:lnTo>
                    <a:pt x="15546" y="40242"/>
                  </a:lnTo>
                  <a:lnTo>
                    <a:pt x="65101" y="33454"/>
                  </a:lnTo>
                  <a:lnTo>
                    <a:pt x="60242" y="22303"/>
                  </a:lnTo>
                  <a:lnTo>
                    <a:pt x="70445" y="727"/>
                  </a:lnTo>
                  <a:lnTo>
                    <a:pt x="101538" y="0"/>
                  </a:lnTo>
                  <a:lnTo>
                    <a:pt x="116599" y="5090"/>
                  </a:lnTo>
                  <a:lnTo>
                    <a:pt x="113198" y="18909"/>
                  </a:lnTo>
                  <a:lnTo>
                    <a:pt x="109797" y="30787"/>
                  </a:lnTo>
                  <a:lnTo>
                    <a:pt x="120000" y="35151"/>
                  </a:lnTo>
                  <a:close/>
                </a:path>
              </a:pathLst>
            </a:custGeom>
            <a:solidFill>
              <a:srgbClr val="E1E1E4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Shape 449"/>
            <p:cNvSpPr/>
            <p:nvPr/>
          </p:nvSpPr>
          <p:spPr>
            <a:xfrm>
              <a:off x="5489575" y="4337050"/>
              <a:ext cx="392112" cy="785811"/>
            </a:xfrm>
            <a:custGeom>
              <a:pathLst>
                <a:path extrusionOk="0" h="120000" w="120000">
                  <a:moveTo>
                    <a:pt x="120000" y="35151"/>
                  </a:moveTo>
                  <a:lnTo>
                    <a:pt x="104939" y="43636"/>
                  </a:lnTo>
                  <a:lnTo>
                    <a:pt x="101538" y="61575"/>
                  </a:lnTo>
                  <a:lnTo>
                    <a:pt x="99595" y="68606"/>
                  </a:lnTo>
                  <a:lnTo>
                    <a:pt x="96194" y="72000"/>
                  </a:lnTo>
                  <a:lnTo>
                    <a:pt x="90850" y="74424"/>
                  </a:lnTo>
                  <a:lnTo>
                    <a:pt x="80647" y="120000"/>
                  </a:lnTo>
                  <a:lnTo>
                    <a:pt x="43238" y="74424"/>
                  </a:lnTo>
                  <a:lnTo>
                    <a:pt x="0" y="64242"/>
                  </a:lnTo>
                  <a:lnTo>
                    <a:pt x="12145" y="59878"/>
                  </a:lnTo>
                  <a:lnTo>
                    <a:pt x="5344" y="46303"/>
                  </a:lnTo>
                  <a:lnTo>
                    <a:pt x="15546" y="40242"/>
                  </a:lnTo>
                  <a:lnTo>
                    <a:pt x="65101" y="33454"/>
                  </a:lnTo>
                  <a:lnTo>
                    <a:pt x="60242" y="22303"/>
                  </a:lnTo>
                  <a:lnTo>
                    <a:pt x="70445" y="727"/>
                  </a:lnTo>
                  <a:lnTo>
                    <a:pt x="101538" y="0"/>
                  </a:lnTo>
                  <a:lnTo>
                    <a:pt x="116599" y="5090"/>
                  </a:lnTo>
                  <a:lnTo>
                    <a:pt x="113198" y="18909"/>
                  </a:lnTo>
                  <a:lnTo>
                    <a:pt x="109797" y="30787"/>
                  </a:lnTo>
                  <a:lnTo>
                    <a:pt x="120000" y="35151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Shape 450"/>
            <p:cNvSpPr/>
            <p:nvPr/>
          </p:nvSpPr>
          <p:spPr>
            <a:xfrm>
              <a:off x="6324600" y="4487862"/>
              <a:ext cx="1025525" cy="923924"/>
            </a:xfrm>
            <a:custGeom>
              <a:pathLst>
                <a:path extrusionOk="0" h="120000" w="120000">
                  <a:moveTo>
                    <a:pt x="44582" y="39313"/>
                  </a:moveTo>
                  <a:lnTo>
                    <a:pt x="13746" y="39313"/>
                  </a:lnTo>
                  <a:lnTo>
                    <a:pt x="0" y="26140"/>
                  </a:lnTo>
                  <a:lnTo>
                    <a:pt x="0" y="17495"/>
                  </a:lnTo>
                  <a:lnTo>
                    <a:pt x="0" y="12349"/>
                  </a:lnTo>
                  <a:lnTo>
                    <a:pt x="12445" y="0"/>
                  </a:lnTo>
                  <a:lnTo>
                    <a:pt x="14489" y="1440"/>
                  </a:lnTo>
                  <a:lnTo>
                    <a:pt x="12445" y="3704"/>
                  </a:lnTo>
                  <a:lnTo>
                    <a:pt x="11888" y="10909"/>
                  </a:lnTo>
                  <a:lnTo>
                    <a:pt x="23591" y="16878"/>
                  </a:lnTo>
                  <a:lnTo>
                    <a:pt x="22291" y="26963"/>
                  </a:lnTo>
                  <a:lnTo>
                    <a:pt x="23034" y="29228"/>
                  </a:lnTo>
                  <a:lnTo>
                    <a:pt x="25634" y="29845"/>
                  </a:lnTo>
                  <a:lnTo>
                    <a:pt x="37523" y="6586"/>
                  </a:lnTo>
                  <a:lnTo>
                    <a:pt x="57027" y="1440"/>
                  </a:lnTo>
                  <a:lnTo>
                    <a:pt x="59071" y="7409"/>
                  </a:lnTo>
                  <a:lnTo>
                    <a:pt x="55170" y="15231"/>
                  </a:lnTo>
                  <a:lnTo>
                    <a:pt x="59814" y="18936"/>
                  </a:lnTo>
                  <a:lnTo>
                    <a:pt x="61114" y="32727"/>
                  </a:lnTo>
                  <a:lnTo>
                    <a:pt x="70959" y="33550"/>
                  </a:lnTo>
                  <a:lnTo>
                    <a:pt x="81362" y="72041"/>
                  </a:lnTo>
                  <a:lnTo>
                    <a:pt x="98452" y="21200"/>
                  </a:lnTo>
                  <a:lnTo>
                    <a:pt x="104396" y="15231"/>
                  </a:lnTo>
                  <a:lnTo>
                    <a:pt x="120000" y="29228"/>
                  </a:lnTo>
                  <a:lnTo>
                    <a:pt x="120000" y="120000"/>
                  </a:lnTo>
                  <a:lnTo>
                    <a:pt x="34179" y="120000"/>
                  </a:lnTo>
                  <a:lnTo>
                    <a:pt x="44582" y="39313"/>
                  </a:lnTo>
                  <a:close/>
                </a:path>
              </a:pathLst>
            </a:custGeom>
            <a:solidFill>
              <a:srgbClr val="F0EFF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Shape 451"/>
            <p:cNvSpPr/>
            <p:nvPr/>
          </p:nvSpPr>
          <p:spPr>
            <a:xfrm>
              <a:off x="6324600" y="4487862"/>
              <a:ext cx="1025525" cy="923924"/>
            </a:xfrm>
            <a:custGeom>
              <a:pathLst>
                <a:path extrusionOk="0" h="120000" w="120000">
                  <a:moveTo>
                    <a:pt x="44582" y="39313"/>
                  </a:moveTo>
                  <a:lnTo>
                    <a:pt x="13746" y="39313"/>
                  </a:lnTo>
                  <a:lnTo>
                    <a:pt x="0" y="26140"/>
                  </a:lnTo>
                  <a:lnTo>
                    <a:pt x="0" y="17495"/>
                  </a:lnTo>
                  <a:lnTo>
                    <a:pt x="0" y="12349"/>
                  </a:lnTo>
                  <a:lnTo>
                    <a:pt x="12445" y="0"/>
                  </a:lnTo>
                  <a:lnTo>
                    <a:pt x="14489" y="1440"/>
                  </a:lnTo>
                  <a:lnTo>
                    <a:pt x="12445" y="3704"/>
                  </a:lnTo>
                  <a:lnTo>
                    <a:pt x="11888" y="10909"/>
                  </a:lnTo>
                  <a:lnTo>
                    <a:pt x="23591" y="16878"/>
                  </a:lnTo>
                  <a:lnTo>
                    <a:pt x="22291" y="26963"/>
                  </a:lnTo>
                  <a:lnTo>
                    <a:pt x="23034" y="29228"/>
                  </a:lnTo>
                  <a:lnTo>
                    <a:pt x="25634" y="29845"/>
                  </a:lnTo>
                  <a:lnTo>
                    <a:pt x="37523" y="6586"/>
                  </a:lnTo>
                  <a:lnTo>
                    <a:pt x="57027" y="1440"/>
                  </a:lnTo>
                  <a:lnTo>
                    <a:pt x="59071" y="7409"/>
                  </a:lnTo>
                  <a:lnTo>
                    <a:pt x="55170" y="15231"/>
                  </a:lnTo>
                  <a:lnTo>
                    <a:pt x="59814" y="18936"/>
                  </a:lnTo>
                  <a:lnTo>
                    <a:pt x="61114" y="32727"/>
                  </a:lnTo>
                  <a:lnTo>
                    <a:pt x="70959" y="33550"/>
                  </a:lnTo>
                  <a:lnTo>
                    <a:pt x="81362" y="72041"/>
                  </a:lnTo>
                  <a:lnTo>
                    <a:pt x="98452" y="21200"/>
                  </a:lnTo>
                  <a:lnTo>
                    <a:pt x="104396" y="15231"/>
                  </a:lnTo>
                  <a:lnTo>
                    <a:pt x="120000" y="29228"/>
                  </a:lnTo>
                  <a:lnTo>
                    <a:pt x="120000" y="120000"/>
                  </a:lnTo>
                  <a:lnTo>
                    <a:pt x="34179" y="120000"/>
                  </a:lnTo>
                  <a:lnTo>
                    <a:pt x="44582" y="39313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Shape 452"/>
            <p:cNvSpPr/>
            <p:nvPr/>
          </p:nvSpPr>
          <p:spPr>
            <a:xfrm>
              <a:off x="5741987" y="5256212"/>
              <a:ext cx="90486" cy="155574"/>
            </a:xfrm>
            <a:custGeom>
              <a:pathLst>
                <a:path extrusionOk="0" h="120000" w="120000">
                  <a:moveTo>
                    <a:pt x="0" y="119999"/>
                  </a:moveTo>
                  <a:lnTo>
                    <a:pt x="119999" y="0"/>
                  </a:lnTo>
                  <a:lnTo>
                    <a:pt x="105263" y="119999"/>
                  </a:lnTo>
                  <a:lnTo>
                    <a:pt x="0" y="119999"/>
                  </a:lnTo>
                  <a:close/>
                </a:path>
              </a:pathLst>
            </a:custGeom>
            <a:solidFill>
              <a:srgbClr val="F0EFF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Shape 453"/>
            <p:cNvSpPr/>
            <p:nvPr/>
          </p:nvSpPr>
          <p:spPr>
            <a:xfrm>
              <a:off x="5741987" y="5256212"/>
              <a:ext cx="90486" cy="155574"/>
            </a:xfrm>
            <a:custGeom>
              <a:pathLst>
                <a:path extrusionOk="0" h="120000" w="120000">
                  <a:moveTo>
                    <a:pt x="0" y="119999"/>
                  </a:moveTo>
                  <a:lnTo>
                    <a:pt x="119999" y="0"/>
                  </a:lnTo>
                  <a:lnTo>
                    <a:pt x="105263" y="119999"/>
                  </a:lnTo>
                  <a:lnTo>
                    <a:pt x="0" y="119999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Shape 454"/>
            <p:cNvSpPr/>
            <p:nvPr/>
          </p:nvSpPr>
          <p:spPr>
            <a:xfrm>
              <a:off x="5037137" y="4425950"/>
              <a:ext cx="719136" cy="987425"/>
            </a:xfrm>
            <a:custGeom>
              <a:pathLst>
                <a:path extrusionOk="0" h="120000" w="120000">
                  <a:moveTo>
                    <a:pt x="120000" y="84694"/>
                  </a:moveTo>
                  <a:lnTo>
                    <a:pt x="80707" y="120000"/>
                  </a:lnTo>
                  <a:lnTo>
                    <a:pt x="3716" y="120000"/>
                  </a:lnTo>
                  <a:lnTo>
                    <a:pt x="0" y="67524"/>
                  </a:lnTo>
                  <a:lnTo>
                    <a:pt x="39557" y="30096"/>
                  </a:lnTo>
                  <a:lnTo>
                    <a:pt x="54424" y="26045"/>
                  </a:lnTo>
                  <a:lnTo>
                    <a:pt x="47787" y="15048"/>
                  </a:lnTo>
                  <a:lnTo>
                    <a:pt x="39557" y="15048"/>
                  </a:lnTo>
                  <a:lnTo>
                    <a:pt x="39557" y="6173"/>
                  </a:lnTo>
                  <a:lnTo>
                    <a:pt x="41415" y="3472"/>
                  </a:lnTo>
                  <a:lnTo>
                    <a:pt x="45132" y="1350"/>
                  </a:lnTo>
                  <a:lnTo>
                    <a:pt x="49646" y="771"/>
                  </a:lnTo>
                  <a:lnTo>
                    <a:pt x="61061" y="0"/>
                  </a:lnTo>
                  <a:lnTo>
                    <a:pt x="66637" y="1350"/>
                  </a:lnTo>
                  <a:lnTo>
                    <a:pt x="70353" y="4244"/>
                  </a:lnTo>
                  <a:lnTo>
                    <a:pt x="73274" y="7524"/>
                  </a:lnTo>
                  <a:lnTo>
                    <a:pt x="78849" y="26045"/>
                  </a:lnTo>
                  <a:lnTo>
                    <a:pt x="82566" y="36848"/>
                  </a:lnTo>
                  <a:lnTo>
                    <a:pt x="75929" y="40321"/>
                  </a:lnTo>
                  <a:lnTo>
                    <a:pt x="99557" y="48424"/>
                  </a:lnTo>
                  <a:lnTo>
                    <a:pt x="120000" y="84694"/>
                  </a:lnTo>
                  <a:close/>
                </a:path>
              </a:pathLst>
            </a:custGeom>
            <a:solidFill>
              <a:srgbClr val="F0EFF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Shape 455"/>
            <p:cNvSpPr/>
            <p:nvPr/>
          </p:nvSpPr>
          <p:spPr>
            <a:xfrm>
              <a:off x="5037137" y="4425950"/>
              <a:ext cx="719136" cy="987425"/>
            </a:xfrm>
            <a:custGeom>
              <a:pathLst>
                <a:path extrusionOk="0" h="120000" w="120000">
                  <a:moveTo>
                    <a:pt x="120000" y="84694"/>
                  </a:moveTo>
                  <a:lnTo>
                    <a:pt x="80707" y="120000"/>
                  </a:lnTo>
                  <a:lnTo>
                    <a:pt x="3716" y="120000"/>
                  </a:lnTo>
                  <a:lnTo>
                    <a:pt x="0" y="67524"/>
                  </a:lnTo>
                  <a:lnTo>
                    <a:pt x="39557" y="30096"/>
                  </a:lnTo>
                  <a:lnTo>
                    <a:pt x="54424" y="26045"/>
                  </a:lnTo>
                  <a:lnTo>
                    <a:pt x="47787" y="15048"/>
                  </a:lnTo>
                  <a:lnTo>
                    <a:pt x="39557" y="15048"/>
                  </a:lnTo>
                  <a:lnTo>
                    <a:pt x="39557" y="6173"/>
                  </a:lnTo>
                  <a:lnTo>
                    <a:pt x="41415" y="3472"/>
                  </a:lnTo>
                  <a:lnTo>
                    <a:pt x="45132" y="1350"/>
                  </a:lnTo>
                  <a:lnTo>
                    <a:pt x="49646" y="771"/>
                  </a:lnTo>
                  <a:lnTo>
                    <a:pt x="61061" y="0"/>
                  </a:lnTo>
                  <a:lnTo>
                    <a:pt x="66637" y="1350"/>
                  </a:lnTo>
                  <a:lnTo>
                    <a:pt x="70353" y="4244"/>
                  </a:lnTo>
                  <a:lnTo>
                    <a:pt x="73274" y="7524"/>
                  </a:lnTo>
                  <a:lnTo>
                    <a:pt x="78849" y="26045"/>
                  </a:lnTo>
                  <a:lnTo>
                    <a:pt x="82566" y="36848"/>
                  </a:lnTo>
                  <a:lnTo>
                    <a:pt x="75929" y="40321"/>
                  </a:lnTo>
                  <a:lnTo>
                    <a:pt x="99557" y="48424"/>
                  </a:lnTo>
                  <a:lnTo>
                    <a:pt x="120000" y="84694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Shape 456"/>
            <p:cNvSpPr/>
            <p:nvPr/>
          </p:nvSpPr>
          <p:spPr>
            <a:xfrm>
              <a:off x="3940175" y="4462462"/>
              <a:ext cx="523874" cy="949324"/>
            </a:xfrm>
            <a:custGeom>
              <a:pathLst>
                <a:path extrusionOk="0" h="120000" w="120000">
                  <a:moveTo>
                    <a:pt x="83132" y="600"/>
                  </a:moveTo>
                  <a:lnTo>
                    <a:pt x="79156" y="0"/>
                  </a:lnTo>
                  <a:lnTo>
                    <a:pt x="74096" y="600"/>
                  </a:lnTo>
                  <a:lnTo>
                    <a:pt x="70481" y="2000"/>
                  </a:lnTo>
                  <a:lnTo>
                    <a:pt x="70481" y="5600"/>
                  </a:lnTo>
                  <a:lnTo>
                    <a:pt x="51325" y="15400"/>
                  </a:lnTo>
                  <a:lnTo>
                    <a:pt x="47349" y="25400"/>
                  </a:lnTo>
                  <a:lnTo>
                    <a:pt x="49879" y="38000"/>
                  </a:lnTo>
                  <a:lnTo>
                    <a:pt x="63975" y="39400"/>
                  </a:lnTo>
                  <a:lnTo>
                    <a:pt x="63975" y="45800"/>
                  </a:lnTo>
                  <a:lnTo>
                    <a:pt x="49879" y="48000"/>
                  </a:lnTo>
                  <a:lnTo>
                    <a:pt x="33253" y="55000"/>
                  </a:lnTo>
                  <a:lnTo>
                    <a:pt x="21686" y="66400"/>
                  </a:lnTo>
                  <a:lnTo>
                    <a:pt x="7951" y="82000"/>
                  </a:lnTo>
                  <a:lnTo>
                    <a:pt x="13012" y="87600"/>
                  </a:lnTo>
                  <a:lnTo>
                    <a:pt x="0" y="120000"/>
                  </a:lnTo>
                  <a:lnTo>
                    <a:pt x="103373" y="120000"/>
                  </a:lnTo>
                  <a:lnTo>
                    <a:pt x="119999" y="72800"/>
                  </a:lnTo>
                  <a:lnTo>
                    <a:pt x="117469" y="71400"/>
                  </a:lnTo>
                  <a:lnTo>
                    <a:pt x="109879" y="26800"/>
                  </a:lnTo>
                  <a:lnTo>
                    <a:pt x="100843" y="45800"/>
                  </a:lnTo>
                  <a:lnTo>
                    <a:pt x="92168" y="42400"/>
                  </a:lnTo>
                  <a:lnTo>
                    <a:pt x="108433" y="13400"/>
                  </a:lnTo>
                  <a:lnTo>
                    <a:pt x="108433" y="9800"/>
                  </a:lnTo>
                  <a:lnTo>
                    <a:pt x="83132" y="600"/>
                  </a:lnTo>
                  <a:close/>
                </a:path>
              </a:pathLst>
            </a:custGeom>
            <a:solidFill>
              <a:srgbClr val="F0EFF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Shape 457"/>
            <p:cNvSpPr/>
            <p:nvPr/>
          </p:nvSpPr>
          <p:spPr>
            <a:xfrm>
              <a:off x="3940175" y="4462462"/>
              <a:ext cx="523874" cy="949324"/>
            </a:xfrm>
            <a:custGeom>
              <a:pathLst>
                <a:path extrusionOk="0" h="120000" w="120000">
                  <a:moveTo>
                    <a:pt x="83132" y="600"/>
                  </a:moveTo>
                  <a:lnTo>
                    <a:pt x="79156" y="0"/>
                  </a:lnTo>
                  <a:lnTo>
                    <a:pt x="74096" y="600"/>
                  </a:lnTo>
                  <a:lnTo>
                    <a:pt x="70481" y="2000"/>
                  </a:lnTo>
                  <a:lnTo>
                    <a:pt x="70481" y="5600"/>
                  </a:lnTo>
                  <a:lnTo>
                    <a:pt x="51325" y="15400"/>
                  </a:lnTo>
                  <a:lnTo>
                    <a:pt x="47349" y="25400"/>
                  </a:lnTo>
                  <a:lnTo>
                    <a:pt x="49879" y="38000"/>
                  </a:lnTo>
                  <a:lnTo>
                    <a:pt x="63975" y="39400"/>
                  </a:lnTo>
                  <a:lnTo>
                    <a:pt x="63975" y="45800"/>
                  </a:lnTo>
                  <a:lnTo>
                    <a:pt x="49879" y="48000"/>
                  </a:lnTo>
                  <a:lnTo>
                    <a:pt x="33253" y="55000"/>
                  </a:lnTo>
                  <a:lnTo>
                    <a:pt x="21686" y="66400"/>
                  </a:lnTo>
                  <a:lnTo>
                    <a:pt x="7951" y="82000"/>
                  </a:lnTo>
                  <a:lnTo>
                    <a:pt x="13012" y="87600"/>
                  </a:lnTo>
                  <a:lnTo>
                    <a:pt x="0" y="120000"/>
                  </a:lnTo>
                  <a:lnTo>
                    <a:pt x="103373" y="120000"/>
                  </a:lnTo>
                  <a:lnTo>
                    <a:pt x="119999" y="72800"/>
                  </a:lnTo>
                  <a:lnTo>
                    <a:pt x="117469" y="71400"/>
                  </a:lnTo>
                  <a:lnTo>
                    <a:pt x="109879" y="26800"/>
                  </a:lnTo>
                  <a:lnTo>
                    <a:pt x="100843" y="45800"/>
                  </a:lnTo>
                  <a:lnTo>
                    <a:pt x="92168" y="42400"/>
                  </a:lnTo>
                  <a:lnTo>
                    <a:pt x="108433" y="13400"/>
                  </a:lnTo>
                  <a:lnTo>
                    <a:pt x="108433" y="9800"/>
                  </a:lnTo>
                  <a:lnTo>
                    <a:pt x="83132" y="600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Shape 458"/>
            <p:cNvSpPr/>
            <p:nvPr/>
          </p:nvSpPr>
          <p:spPr>
            <a:xfrm>
              <a:off x="2314575" y="4306887"/>
              <a:ext cx="401637" cy="827086"/>
            </a:xfrm>
            <a:custGeom>
              <a:pathLst>
                <a:path extrusionOk="0" h="120000" w="120000">
                  <a:moveTo>
                    <a:pt x="104881" y="57230"/>
                  </a:moveTo>
                  <a:lnTo>
                    <a:pt x="114803" y="54692"/>
                  </a:lnTo>
                  <a:lnTo>
                    <a:pt x="114803" y="45692"/>
                  </a:lnTo>
                  <a:lnTo>
                    <a:pt x="120000" y="40846"/>
                  </a:lnTo>
                  <a:lnTo>
                    <a:pt x="113385" y="35076"/>
                  </a:lnTo>
                  <a:lnTo>
                    <a:pt x="120000" y="30923"/>
                  </a:lnTo>
                  <a:lnTo>
                    <a:pt x="104881" y="24461"/>
                  </a:lnTo>
                  <a:lnTo>
                    <a:pt x="103464" y="11538"/>
                  </a:lnTo>
                  <a:lnTo>
                    <a:pt x="106771" y="11538"/>
                  </a:lnTo>
                  <a:lnTo>
                    <a:pt x="104881" y="7384"/>
                  </a:lnTo>
                  <a:lnTo>
                    <a:pt x="101574" y="6461"/>
                  </a:lnTo>
                  <a:lnTo>
                    <a:pt x="99685" y="4153"/>
                  </a:lnTo>
                  <a:lnTo>
                    <a:pt x="96377" y="3230"/>
                  </a:lnTo>
                  <a:lnTo>
                    <a:pt x="93070" y="2538"/>
                  </a:lnTo>
                  <a:lnTo>
                    <a:pt x="86456" y="923"/>
                  </a:lnTo>
                  <a:lnTo>
                    <a:pt x="79842" y="0"/>
                  </a:lnTo>
                  <a:lnTo>
                    <a:pt x="75118" y="0"/>
                  </a:lnTo>
                  <a:lnTo>
                    <a:pt x="68031" y="0"/>
                  </a:lnTo>
                  <a:lnTo>
                    <a:pt x="61417" y="923"/>
                  </a:lnTo>
                  <a:lnTo>
                    <a:pt x="54803" y="1615"/>
                  </a:lnTo>
                  <a:lnTo>
                    <a:pt x="29763" y="9923"/>
                  </a:lnTo>
                  <a:lnTo>
                    <a:pt x="9921" y="18692"/>
                  </a:lnTo>
                  <a:lnTo>
                    <a:pt x="3307" y="26076"/>
                  </a:lnTo>
                  <a:lnTo>
                    <a:pt x="0" y="37615"/>
                  </a:lnTo>
                  <a:lnTo>
                    <a:pt x="0" y="87230"/>
                  </a:lnTo>
                  <a:lnTo>
                    <a:pt x="38267" y="76615"/>
                  </a:lnTo>
                  <a:lnTo>
                    <a:pt x="50078" y="90461"/>
                  </a:lnTo>
                  <a:lnTo>
                    <a:pt x="58110" y="99461"/>
                  </a:lnTo>
                  <a:lnTo>
                    <a:pt x="75118" y="109384"/>
                  </a:lnTo>
                  <a:lnTo>
                    <a:pt x="96377" y="120000"/>
                  </a:lnTo>
                  <a:lnTo>
                    <a:pt x="96377" y="63692"/>
                  </a:lnTo>
                  <a:lnTo>
                    <a:pt x="104881" y="57230"/>
                  </a:lnTo>
                  <a:close/>
                </a:path>
              </a:pathLst>
            </a:custGeom>
            <a:solidFill>
              <a:srgbClr val="F0EFF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Shape 459"/>
            <p:cNvSpPr/>
            <p:nvPr/>
          </p:nvSpPr>
          <p:spPr>
            <a:xfrm>
              <a:off x="2314575" y="4306887"/>
              <a:ext cx="401637" cy="827086"/>
            </a:xfrm>
            <a:custGeom>
              <a:pathLst>
                <a:path extrusionOk="0" h="120000" w="120000">
                  <a:moveTo>
                    <a:pt x="104881" y="57230"/>
                  </a:moveTo>
                  <a:lnTo>
                    <a:pt x="114803" y="54692"/>
                  </a:lnTo>
                  <a:lnTo>
                    <a:pt x="114803" y="45692"/>
                  </a:lnTo>
                  <a:lnTo>
                    <a:pt x="120000" y="40846"/>
                  </a:lnTo>
                  <a:lnTo>
                    <a:pt x="113385" y="35076"/>
                  </a:lnTo>
                  <a:lnTo>
                    <a:pt x="120000" y="30923"/>
                  </a:lnTo>
                  <a:lnTo>
                    <a:pt x="104881" y="24461"/>
                  </a:lnTo>
                  <a:lnTo>
                    <a:pt x="103464" y="11538"/>
                  </a:lnTo>
                  <a:lnTo>
                    <a:pt x="106771" y="11538"/>
                  </a:lnTo>
                  <a:lnTo>
                    <a:pt x="104881" y="7384"/>
                  </a:lnTo>
                  <a:lnTo>
                    <a:pt x="101574" y="6461"/>
                  </a:lnTo>
                  <a:lnTo>
                    <a:pt x="99685" y="4153"/>
                  </a:lnTo>
                  <a:lnTo>
                    <a:pt x="96377" y="3230"/>
                  </a:lnTo>
                  <a:lnTo>
                    <a:pt x="93070" y="2538"/>
                  </a:lnTo>
                  <a:lnTo>
                    <a:pt x="86456" y="923"/>
                  </a:lnTo>
                  <a:lnTo>
                    <a:pt x="79842" y="0"/>
                  </a:lnTo>
                  <a:lnTo>
                    <a:pt x="75118" y="0"/>
                  </a:lnTo>
                  <a:lnTo>
                    <a:pt x="68031" y="0"/>
                  </a:lnTo>
                  <a:lnTo>
                    <a:pt x="61417" y="923"/>
                  </a:lnTo>
                  <a:lnTo>
                    <a:pt x="54803" y="1615"/>
                  </a:lnTo>
                  <a:lnTo>
                    <a:pt x="29763" y="9923"/>
                  </a:lnTo>
                  <a:lnTo>
                    <a:pt x="9921" y="18692"/>
                  </a:lnTo>
                  <a:lnTo>
                    <a:pt x="3307" y="26076"/>
                  </a:lnTo>
                  <a:lnTo>
                    <a:pt x="0" y="37615"/>
                  </a:lnTo>
                  <a:lnTo>
                    <a:pt x="0" y="87230"/>
                  </a:lnTo>
                  <a:lnTo>
                    <a:pt x="38267" y="76615"/>
                  </a:lnTo>
                  <a:lnTo>
                    <a:pt x="50078" y="90461"/>
                  </a:lnTo>
                  <a:lnTo>
                    <a:pt x="58110" y="99461"/>
                  </a:lnTo>
                  <a:lnTo>
                    <a:pt x="75118" y="109384"/>
                  </a:lnTo>
                  <a:lnTo>
                    <a:pt x="96377" y="120000"/>
                  </a:lnTo>
                  <a:lnTo>
                    <a:pt x="96377" y="63692"/>
                  </a:lnTo>
                  <a:lnTo>
                    <a:pt x="104881" y="57230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Shape 460"/>
            <p:cNvSpPr/>
            <p:nvPr/>
          </p:nvSpPr>
          <p:spPr>
            <a:xfrm>
              <a:off x="3503612" y="4340225"/>
              <a:ext cx="536575" cy="1071561"/>
            </a:xfrm>
            <a:custGeom>
              <a:pathLst>
                <a:path extrusionOk="0" h="120000" w="120000">
                  <a:moveTo>
                    <a:pt x="12389" y="66666"/>
                  </a:moveTo>
                  <a:lnTo>
                    <a:pt x="37522" y="50311"/>
                  </a:lnTo>
                  <a:lnTo>
                    <a:pt x="33628" y="50311"/>
                  </a:lnTo>
                  <a:lnTo>
                    <a:pt x="30088" y="49777"/>
                  </a:lnTo>
                  <a:lnTo>
                    <a:pt x="27610" y="49066"/>
                  </a:lnTo>
                  <a:lnTo>
                    <a:pt x="25132" y="47822"/>
                  </a:lnTo>
                  <a:lnTo>
                    <a:pt x="21238" y="46577"/>
                  </a:lnTo>
                  <a:lnTo>
                    <a:pt x="20176" y="44088"/>
                  </a:lnTo>
                  <a:lnTo>
                    <a:pt x="46371" y="13866"/>
                  </a:lnTo>
                  <a:lnTo>
                    <a:pt x="47433" y="12088"/>
                  </a:lnTo>
                  <a:lnTo>
                    <a:pt x="49911" y="9422"/>
                  </a:lnTo>
                  <a:lnTo>
                    <a:pt x="52389" y="7644"/>
                  </a:lnTo>
                  <a:lnTo>
                    <a:pt x="56283" y="5688"/>
                  </a:lnTo>
                  <a:lnTo>
                    <a:pt x="60176" y="3911"/>
                  </a:lnTo>
                  <a:lnTo>
                    <a:pt x="63716" y="2666"/>
                  </a:lnTo>
                  <a:lnTo>
                    <a:pt x="68672" y="1244"/>
                  </a:lnTo>
                  <a:lnTo>
                    <a:pt x="72566" y="711"/>
                  </a:lnTo>
                  <a:lnTo>
                    <a:pt x="78584" y="0"/>
                  </a:lnTo>
                  <a:lnTo>
                    <a:pt x="89911" y="0"/>
                  </a:lnTo>
                  <a:lnTo>
                    <a:pt x="99823" y="1244"/>
                  </a:lnTo>
                  <a:lnTo>
                    <a:pt x="120000" y="8888"/>
                  </a:lnTo>
                  <a:lnTo>
                    <a:pt x="116106" y="11377"/>
                  </a:lnTo>
                  <a:lnTo>
                    <a:pt x="118584" y="18844"/>
                  </a:lnTo>
                  <a:lnTo>
                    <a:pt x="116106" y="31466"/>
                  </a:lnTo>
                  <a:lnTo>
                    <a:pt x="110088" y="42133"/>
                  </a:lnTo>
                  <a:lnTo>
                    <a:pt x="102654" y="43377"/>
                  </a:lnTo>
                  <a:lnTo>
                    <a:pt x="88849" y="47111"/>
                  </a:lnTo>
                  <a:lnTo>
                    <a:pt x="86371" y="57955"/>
                  </a:lnTo>
                  <a:lnTo>
                    <a:pt x="105132" y="86222"/>
                  </a:lnTo>
                  <a:lnTo>
                    <a:pt x="110088" y="91200"/>
                  </a:lnTo>
                  <a:lnTo>
                    <a:pt x="97345" y="120000"/>
                  </a:lnTo>
                  <a:lnTo>
                    <a:pt x="1415" y="120000"/>
                  </a:lnTo>
                  <a:lnTo>
                    <a:pt x="0" y="115733"/>
                  </a:lnTo>
                  <a:lnTo>
                    <a:pt x="12389" y="66666"/>
                  </a:lnTo>
                  <a:close/>
                </a:path>
              </a:pathLst>
            </a:custGeom>
            <a:solidFill>
              <a:srgbClr val="F0EFF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Shape 461"/>
            <p:cNvSpPr/>
            <p:nvPr/>
          </p:nvSpPr>
          <p:spPr>
            <a:xfrm>
              <a:off x="3503612" y="4340225"/>
              <a:ext cx="536575" cy="1071561"/>
            </a:xfrm>
            <a:custGeom>
              <a:pathLst>
                <a:path extrusionOk="0" h="120000" w="120000">
                  <a:moveTo>
                    <a:pt x="12389" y="66666"/>
                  </a:moveTo>
                  <a:lnTo>
                    <a:pt x="37522" y="50311"/>
                  </a:lnTo>
                  <a:lnTo>
                    <a:pt x="33628" y="50311"/>
                  </a:lnTo>
                  <a:lnTo>
                    <a:pt x="30088" y="49777"/>
                  </a:lnTo>
                  <a:lnTo>
                    <a:pt x="27610" y="49066"/>
                  </a:lnTo>
                  <a:lnTo>
                    <a:pt x="25132" y="47822"/>
                  </a:lnTo>
                  <a:lnTo>
                    <a:pt x="21238" y="46577"/>
                  </a:lnTo>
                  <a:lnTo>
                    <a:pt x="20176" y="44088"/>
                  </a:lnTo>
                  <a:lnTo>
                    <a:pt x="46371" y="13866"/>
                  </a:lnTo>
                  <a:lnTo>
                    <a:pt x="47433" y="12088"/>
                  </a:lnTo>
                  <a:lnTo>
                    <a:pt x="49911" y="9422"/>
                  </a:lnTo>
                  <a:lnTo>
                    <a:pt x="52389" y="7644"/>
                  </a:lnTo>
                  <a:lnTo>
                    <a:pt x="56283" y="5688"/>
                  </a:lnTo>
                  <a:lnTo>
                    <a:pt x="60176" y="3911"/>
                  </a:lnTo>
                  <a:lnTo>
                    <a:pt x="63716" y="2666"/>
                  </a:lnTo>
                  <a:lnTo>
                    <a:pt x="68672" y="1244"/>
                  </a:lnTo>
                  <a:lnTo>
                    <a:pt x="72566" y="711"/>
                  </a:lnTo>
                  <a:lnTo>
                    <a:pt x="78584" y="0"/>
                  </a:lnTo>
                  <a:lnTo>
                    <a:pt x="89911" y="0"/>
                  </a:lnTo>
                  <a:lnTo>
                    <a:pt x="99823" y="1244"/>
                  </a:lnTo>
                  <a:lnTo>
                    <a:pt x="120000" y="8888"/>
                  </a:lnTo>
                  <a:lnTo>
                    <a:pt x="116106" y="11377"/>
                  </a:lnTo>
                  <a:lnTo>
                    <a:pt x="118584" y="18844"/>
                  </a:lnTo>
                  <a:lnTo>
                    <a:pt x="116106" y="31466"/>
                  </a:lnTo>
                  <a:lnTo>
                    <a:pt x="110088" y="42133"/>
                  </a:lnTo>
                  <a:lnTo>
                    <a:pt x="102654" y="43377"/>
                  </a:lnTo>
                  <a:lnTo>
                    <a:pt x="88849" y="47111"/>
                  </a:lnTo>
                  <a:lnTo>
                    <a:pt x="86371" y="57955"/>
                  </a:lnTo>
                  <a:lnTo>
                    <a:pt x="105132" y="86222"/>
                  </a:lnTo>
                  <a:lnTo>
                    <a:pt x="110088" y="91200"/>
                  </a:lnTo>
                  <a:lnTo>
                    <a:pt x="97345" y="120000"/>
                  </a:lnTo>
                  <a:lnTo>
                    <a:pt x="1415" y="120000"/>
                  </a:lnTo>
                  <a:lnTo>
                    <a:pt x="0" y="115733"/>
                  </a:lnTo>
                  <a:lnTo>
                    <a:pt x="12389" y="66666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Shape 462"/>
            <p:cNvSpPr/>
            <p:nvPr/>
          </p:nvSpPr>
          <p:spPr>
            <a:xfrm>
              <a:off x="2709861" y="4329112"/>
              <a:ext cx="379412" cy="879474"/>
            </a:xfrm>
            <a:custGeom>
              <a:pathLst>
                <a:path extrusionOk="0" h="120000" w="120000">
                  <a:moveTo>
                    <a:pt x="33924" y="72391"/>
                  </a:moveTo>
                  <a:lnTo>
                    <a:pt x="45063" y="120000"/>
                  </a:lnTo>
                  <a:lnTo>
                    <a:pt x="59240" y="86086"/>
                  </a:lnTo>
                  <a:lnTo>
                    <a:pt x="94683" y="81521"/>
                  </a:lnTo>
                  <a:lnTo>
                    <a:pt x="112911" y="74565"/>
                  </a:lnTo>
                  <a:lnTo>
                    <a:pt x="107341" y="73043"/>
                  </a:lnTo>
                  <a:lnTo>
                    <a:pt x="96708" y="40000"/>
                  </a:lnTo>
                  <a:lnTo>
                    <a:pt x="96708" y="38478"/>
                  </a:lnTo>
                  <a:lnTo>
                    <a:pt x="96708" y="36086"/>
                  </a:lnTo>
                  <a:lnTo>
                    <a:pt x="98227" y="34565"/>
                  </a:lnTo>
                  <a:lnTo>
                    <a:pt x="100253" y="33043"/>
                  </a:lnTo>
                  <a:lnTo>
                    <a:pt x="103797" y="31521"/>
                  </a:lnTo>
                  <a:lnTo>
                    <a:pt x="107341" y="30869"/>
                  </a:lnTo>
                  <a:lnTo>
                    <a:pt x="110886" y="30000"/>
                  </a:lnTo>
                  <a:lnTo>
                    <a:pt x="116455" y="29347"/>
                  </a:lnTo>
                  <a:lnTo>
                    <a:pt x="120000" y="29347"/>
                  </a:lnTo>
                  <a:lnTo>
                    <a:pt x="117974" y="23913"/>
                  </a:lnTo>
                  <a:lnTo>
                    <a:pt x="114430" y="19347"/>
                  </a:lnTo>
                  <a:lnTo>
                    <a:pt x="96708" y="9347"/>
                  </a:lnTo>
                  <a:lnTo>
                    <a:pt x="120000" y="0"/>
                  </a:lnTo>
                  <a:lnTo>
                    <a:pt x="91139" y="5434"/>
                  </a:lnTo>
                  <a:lnTo>
                    <a:pt x="87594" y="3913"/>
                  </a:lnTo>
                  <a:lnTo>
                    <a:pt x="82531" y="2391"/>
                  </a:lnTo>
                  <a:lnTo>
                    <a:pt x="78987" y="1521"/>
                  </a:lnTo>
                  <a:lnTo>
                    <a:pt x="73417" y="869"/>
                  </a:lnTo>
                  <a:lnTo>
                    <a:pt x="67848" y="0"/>
                  </a:lnTo>
                  <a:lnTo>
                    <a:pt x="62784" y="0"/>
                  </a:lnTo>
                  <a:lnTo>
                    <a:pt x="57215" y="0"/>
                  </a:lnTo>
                  <a:lnTo>
                    <a:pt x="50126" y="0"/>
                  </a:lnTo>
                  <a:lnTo>
                    <a:pt x="45063" y="869"/>
                  </a:lnTo>
                  <a:lnTo>
                    <a:pt x="39493" y="1521"/>
                  </a:lnTo>
                  <a:lnTo>
                    <a:pt x="33924" y="3913"/>
                  </a:lnTo>
                  <a:lnTo>
                    <a:pt x="30379" y="5434"/>
                  </a:lnTo>
                  <a:lnTo>
                    <a:pt x="26835" y="7826"/>
                  </a:lnTo>
                  <a:lnTo>
                    <a:pt x="23291" y="10000"/>
                  </a:lnTo>
                  <a:lnTo>
                    <a:pt x="21772" y="13043"/>
                  </a:lnTo>
                  <a:lnTo>
                    <a:pt x="21772" y="15434"/>
                  </a:lnTo>
                  <a:lnTo>
                    <a:pt x="21772" y="17826"/>
                  </a:lnTo>
                  <a:lnTo>
                    <a:pt x="21772" y="20869"/>
                  </a:lnTo>
                  <a:lnTo>
                    <a:pt x="23291" y="23913"/>
                  </a:lnTo>
                  <a:lnTo>
                    <a:pt x="26835" y="26086"/>
                  </a:lnTo>
                  <a:lnTo>
                    <a:pt x="30379" y="29347"/>
                  </a:lnTo>
                  <a:lnTo>
                    <a:pt x="39493" y="33043"/>
                  </a:lnTo>
                  <a:lnTo>
                    <a:pt x="57215" y="41521"/>
                  </a:lnTo>
                  <a:lnTo>
                    <a:pt x="41012" y="42391"/>
                  </a:lnTo>
                  <a:lnTo>
                    <a:pt x="32405" y="43913"/>
                  </a:lnTo>
                  <a:lnTo>
                    <a:pt x="28860" y="45434"/>
                  </a:lnTo>
                  <a:lnTo>
                    <a:pt x="0" y="63043"/>
                  </a:lnTo>
                  <a:lnTo>
                    <a:pt x="33924" y="72391"/>
                  </a:lnTo>
                  <a:close/>
                </a:path>
              </a:pathLst>
            </a:custGeom>
            <a:solidFill>
              <a:srgbClr val="F0EFF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Shape 463"/>
            <p:cNvSpPr/>
            <p:nvPr/>
          </p:nvSpPr>
          <p:spPr>
            <a:xfrm>
              <a:off x="2709861" y="4329112"/>
              <a:ext cx="379412" cy="879474"/>
            </a:xfrm>
            <a:custGeom>
              <a:pathLst>
                <a:path extrusionOk="0" h="120000" w="120000">
                  <a:moveTo>
                    <a:pt x="33924" y="72391"/>
                  </a:moveTo>
                  <a:lnTo>
                    <a:pt x="45063" y="120000"/>
                  </a:lnTo>
                  <a:lnTo>
                    <a:pt x="59240" y="86086"/>
                  </a:lnTo>
                  <a:lnTo>
                    <a:pt x="94683" y="81521"/>
                  </a:lnTo>
                  <a:lnTo>
                    <a:pt x="112911" y="74565"/>
                  </a:lnTo>
                  <a:lnTo>
                    <a:pt x="107341" y="73043"/>
                  </a:lnTo>
                  <a:lnTo>
                    <a:pt x="96708" y="40000"/>
                  </a:lnTo>
                  <a:lnTo>
                    <a:pt x="96708" y="38478"/>
                  </a:lnTo>
                  <a:lnTo>
                    <a:pt x="96708" y="36086"/>
                  </a:lnTo>
                  <a:lnTo>
                    <a:pt x="98227" y="34565"/>
                  </a:lnTo>
                  <a:lnTo>
                    <a:pt x="100253" y="33043"/>
                  </a:lnTo>
                  <a:lnTo>
                    <a:pt x="103797" y="31521"/>
                  </a:lnTo>
                  <a:lnTo>
                    <a:pt x="107341" y="30869"/>
                  </a:lnTo>
                  <a:lnTo>
                    <a:pt x="110886" y="30000"/>
                  </a:lnTo>
                  <a:lnTo>
                    <a:pt x="116455" y="29347"/>
                  </a:lnTo>
                  <a:lnTo>
                    <a:pt x="120000" y="29347"/>
                  </a:lnTo>
                  <a:lnTo>
                    <a:pt x="117974" y="23913"/>
                  </a:lnTo>
                  <a:lnTo>
                    <a:pt x="114430" y="19347"/>
                  </a:lnTo>
                  <a:lnTo>
                    <a:pt x="96708" y="9347"/>
                  </a:lnTo>
                  <a:lnTo>
                    <a:pt x="120000" y="0"/>
                  </a:lnTo>
                  <a:lnTo>
                    <a:pt x="91139" y="5434"/>
                  </a:lnTo>
                  <a:lnTo>
                    <a:pt x="87594" y="3913"/>
                  </a:lnTo>
                  <a:lnTo>
                    <a:pt x="82531" y="2391"/>
                  </a:lnTo>
                  <a:lnTo>
                    <a:pt x="78987" y="1521"/>
                  </a:lnTo>
                  <a:lnTo>
                    <a:pt x="73417" y="869"/>
                  </a:lnTo>
                  <a:lnTo>
                    <a:pt x="67848" y="0"/>
                  </a:lnTo>
                  <a:lnTo>
                    <a:pt x="62784" y="0"/>
                  </a:lnTo>
                  <a:lnTo>
                    <a:pt x="57215" y="0"/>
                  </a:lnTo>
                  <a:lnTo>
                    <a:pt x="50126" y="0"/>
                  </a:lnTo>
                  <a:lnTo>
                    <a:pt x="45063" y="869"/>
                  </a:lnTo>
                  <a:lnTo>
                    <a:pt x="39493" y="1521"/>
                  </a:lnTo>
                  <a:lnTo>
                    <a:pt x="33924" y="3913"/>
                  </a:lnTo>
                  <a:lnTo>
                    <a:pt x="30379" y="5434"/>
                  </a:lnTo>
                  <a:lnTo>
                    <a:pt x="26835" y="7826"/>
                  </a:lnTo>
                  <a:lnTo>
                    <a:pt x="23291" y="10000"/>
                  </a:lnTo>
                  <a:lnTo>
                    <a:pt x="21772" y="13043"/>
                  </a:lnTo>
                  <a:lnTo>
                    <a:pt x="21772" y="15434"/>
                  </a:lnTo>
                  <a:lnTo>
                    <a:pt x="21772" y="17826"/>
                  </a:lnTo>
                  <a:lnTo>
                    <a:pt x="21772" y="20869"/>
                  </a:lnTo>
                  <a:lnTo>
                    <a:pt x="23291" y="23913"/>
                  </a:lnTo>
                  <a:lnTo>
                    <a:pt x="26835" y="26086"/>
                  </a:lnTo>
                  <a:lnTo>
                    <a:pt x="30379" y="29347"/>
                  </a:lnTo>
                  <a:lnTo>
                    <a:pt x="39493" y="33043"/>
                  </a:lnTo>
                  <a:lnTo>
                    <a:pt x="57215" y="41521"/>
                  </a:lnTo>
                  <a:lnTo>
                    <a:pt x="41012" y="42391"/>
                  </a:lnTo>
                  <a:lnTo>
                    <a:pt x="32405" y="43913"/>
                  </a:lnTo>
                  <a:lnTo>
                    <a:pt x="28860" y="45434"/>
                  </a:lnTo>
                  <a:lnTo>
                    <a:pt x="0" y="63043"/>
                  </a:lnTo>
                  <a:lnTo>
                    <a:pt x="33924" y="72391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Shape 464"/>
            <p:cNvSpPr/>
            <p:nvPr/>
          </p:nvSpPr>
          <p:spPr>
            <a:xfrm>
              <a:off x="2566986" y="2941636"/>
              <a:ext cx="1084261" cy="1601786"/>
            </a:xfrm>
            <a:custGeom>
              <a:pathLst>
                <a:path extrusionOk="0" h="120000" w="120000">
                  <a:moveTo>
                    <a:pt x="103333" y="90207"/>
                  </a:moveTo>
                  <a:lnTo>
                    <a:pt x="63157" y="90563"/>
                  </a:lnTo>
                  <a:lnTo>
                    <a:pt x="64385" y="120000"/>
                  </a:lnTo>
                  <a:lnTo>
                    <a:pt x="61929" y="120000"/>
                  </a:lnTo>
                  <a:lnTo>
                    <a:pt x="60000" y="120000"/>
                  </a:lnTo>
                  <a:lnTo>
                    <a:pt x="59298" y="91038"/>
                  </a:lnTo>
                  <a:lnTo>
                    <a:pt x="56315" y="91038"/>
                  </a:lnTo>
                  <a:lnTo>
                    <a:pt x="526" y="91394"/>
                  </a:lnTo>
                  <a:lnTo>
                    <a:pt x="0" y="51157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89732"/>
                  </a:lnTo>
                  <a:lnTo>
                    <a:pt x="103333" y="90207"/>
                  </a:lnTo>
                  <a:close/>
                </a:path>
              </a:pathLst>
            </a:custGeom>
            <a:solidFill>
              <a:srgbClr val="F8F7BF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Shape 465"/>
            <p:cNvSpPr/>
            <p:nvPr/>
          </p:nvSpPr>
          <p:spPr>
            <a:xfrm>
              <a:off x="2566986" y="2941636"/>
              <a:ext cx="1084261" cy="1601786"/>
            </a:xfrm>
            <a:custGeom>
              <a:pathLst>
                <a:path extrusionOk="0" h="120000" w="120000">
                  <a:moveTo>
                    <a:pt x="103333" y="90207"/>
                  </a:moveTo>
                  <a:lnTo>
                    <a:pt x="63157" y="90563"/>
                  </a:lnTo>
                  <a:lnTo>
                    <a:pt x="64385" y="120000"/>
                  </a:lnTo>
                  <a:lnTo>
                    <a:pt x="61929" y="120000"/>
                  </a:lnTo>
                  <a:lnTo>
                    <a:pt x="60000" y="120000"/>
                  </a:lnTo>
                  <a:lnTo>
                    <a:pt x="59298" y="91038"/>
                  </a:lnTo>
                  <a:lnTo>
                    <a:pt x="56315" y="91038"/>
                  </a:lnTo>
                  <a:lnTo>
                    <a:pt x="526" y="91394"/>
                  </a:lnTo>
                  <a:lnTo>
                    <a:pt x="0" y="51157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89732"/>
                  </a:lnTo>
                  <a:lnTo>
                    <a:pt x="103333" y="90207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Shape 466"/>
            <p:cNvSpPr/>
            <p:nvPr/>
          </p:nvSpPr>
          <p:spPr>
            <a:xfrm>
              <a:off x="5519737" y="4556125"/>
              <a:ext cx="582612" cy="857250"/>
            </a:xfrm>
            <a:custGeom>
              <a:pathLst>
                <a:path extrusionOk="0" h="120000" w="120000">
                  <a:moveTo>
                    <a:pt x="101689" y="40666"/>
                  </a:moveTo>
                  <a:lnTo>
                    <a:pt x="94495" y="46222"/>
                  </a:lnTo>
                  <a:lnTo>
                    <a:pt x="91226" y="36000"/>
                  </a:lnTo>
                  <a:lnTo>
                    <a:pt x="87629" y="28888"/>
                  </a:lnTo>
                  <a:lnTo>
                    <a:pt x="83051" y="22000"/>
                  </a:lnTo>
                  <a:lnTo>
                    <a:pt x="76185" y="17111"/>
                  </a:lnTo>
                  <a:lnTo>
                    <a:pt x="78474" y="0"/>
                  </a:lnTo>
                  <a:lnTo>
                    <a:pt x="74877" y="1555"/>
                  </a:lnTo>
                  <a:lnTo>
                    <a:pt x="64741" y="9333"/>
                  </a:lnTo>
                  <a:lnTo>
                    <a:pt x="62452" y="25777"/>
                  </a:lnTo>
                  <a:lnTo>
                    <a:pt x="61144" y="32222"/>
                  </a:lnTo>
                  <a:lnTo>
                    <a:pt x="58855" y="35333"/>
                  </a:lnTo>
                  <a:lnTo>
                    <a:pt x="55258" y="37555"/>
                  </a:lnTo>
                  <a:lnTo>
                    <a:pt x="48392" y="79333"/>
                  </a:lnTo>
                  <a:lnTo>
                    <a:pt x="0" y="120000"/>
                  </a:lnTo>
                  <a:lnTo>
                    <a:pt x="46103" y="120000"/>
                  </a:lnTo>
                  <a:lnTo>
                    <a:pt x="64741" y="98000"/>
                  </a:lnTo>
                  <a:lnTo>
                    <a:pt x="72588" y="89555"/>
                  </a:lnTo>
                  <a:lnTo>
                    <a:pt x="82070" y="85555"/>
                  </a:lnTo>
                  <a:lnTo>
                    <a:pt x="98092" y="69111"/>
                  </a:lnTo>
                  <a:lnTo>
                    <a:pt x="114114" y="47777"/>
                  </a:lnTo>
                  <a:lnTo>
                    <a:pt x="120000" y="44000"/>
                  </a:lnTo>
                  <a:lnTo>
                    <a:pt x="120000" y="40000"/>
                  </a:lnTo>
                  <a:lnTo>
                    <a:pt x="115422" y="35333"/>
                  </a:lnTo>
                  <a:lnTo>
                    <a:pt x="110844" y="32888"/>
                  </a:lnTo>
                  <a:lnTo>
                    <a:pt x="103978" y="36000"/>
                  </a:lnTo>
                  <a:lnTo>
                    <a:pt x="101689" y="40666"/>
                  </a:lnTo>
                  <a:close/>
                </a:path>
              </a:pathLst>
            </a:custGeom>
            <a:solidFill>
              <a:srgbClr val="F0EFF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Shape 467"/>
            <p:cNvSpPr/>
            <p:nvPr/>
          </p:nvSpPr>
          <p:spPr>
            <a:xfrm>
              <a:off x="5519737" y="4556125"/>
              <a:ext cx="582612" cy="857250"/>
            </a:xfrm>
            <a:custGeom>
              <a:pathLst>
                <a:path extrusionOk="0" h="120000" w="120000">
                  <a:moveTo>
                    <a:pt x="101689" y="40666"/>
                  </a:moveTo>
                  <a:lnTo>
                    <a:pt x="94495" y="46222"/>
                  </a:lnTo>
                  <a:lnTo>
                    <a:pt x="91226" y="36000"/>
                  </a:lnTo>
                  <a:lnTo>
                    <a:pt x="87629" y="28888"/>
                  </a:lnTo>
                  <a:lnTo>
                    <a:pt x="83051" y="22000"/>
                  </a:lnTo>
                  <a:lnTo>
                    <a:pt x="76185" y="17111"/>
                  </a:lnTo>
                  <a:lnTo>
                    <a:pt x="78474" y="0"/>
                  </a:lnTo>
                  <a:lnTo>
                    <a:pt x="74877" y="1555"/>
                  </a:lnTo>
                  <a:lnTo>
                    <a:pt x="64741" y="9333"/>
                  </a:lnTo>
                  <a:lnTo>
                    <a:pt x="62452" y="25777"/>
                  </a:lnTo>
                  <a:lnTo>
                    <a:pt x="61144" y="32222"/>
                  </a:lnTo>
                  <a:lnTo>
                    <a:pt x="58855" y="35333"/>
                  </a:lnTo>
                  <a:lnTo>
                    <a:pt x="55258" y="37555"/>
                  </a:lnTo>
                  <a:lnTo>
                    <a:pt x="48392" y="79333"/>
                  </a:lnTo>
                  <a:lnTo>
                    <a:pt x="0" y="120000"/>
                  </a:lnTo>
                  <a:lnTo>
                    <a:pt x="46103" y="120000"/>
                  </a:lnTo>
                  <a:lnTo>
                    <a:pt x="64741" y="98000"/>
                  </a:lnTo>
                  <a:lnTo>
                    <a:pt x="72588" y="89555"/>
                  </a:lnTo>
                  <a:lnTo>
                    <a:pt x="82070" y="85555"/>
                  </a:lnTo>
                  <a:lnTo>
                    <a:pt x="98092" y="69111"/>
                  </a:lnTo>
                  <a:lnTo>
                    <a:pt x="114114" y="47777"/>
                  </a:lnTo>
                  <a:lnTo>
                    <a:pt x="120000" y="44000"/>
                  </a:lnTo>
                  <a:lnTo>
                    <a:pt x="120000" y="40000"/>
                  </a:lnTo>
                  <a:lnTo>
                    <a:pt x="115422" y="35333"/>
                  </a:lnTo>
                  <a:lnTo>
                    <a:pt x="110844" y="32888"/>
                  </a:lnTo>
                  <a:lnTo>
                    <a:pt x="103978" y="36000"/>
                  </a:lnTo>
                  <a:lnTo>
                    <a:pt x="101689" y="40666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Shape 468"/>
            <p:cNvSpPr/>
            <p:nvPr/>
          </p:nvSpPr>
          <p:spPr>
            <a:xfrm>
              <a:off x="4445000" y="3724275"/>
              <a:ext cx="398461" cy="411161"/>
            </a:xfrm>
            <a:custGeom>
              <a:pathLst>
                <a:path extrusionOk="0" h="120000" w="120000">
                  <a:moveTo>
                    <a:pt x="116653" y="60465"/>
                  </a:moveTo>
                  <a:lnTo>
                    <a:pt x="116653" y="65581"/>
                  </a:lnTo>
                  <a:lnTo>
                    <a:pt x="114741" y="72093"/>
                  </a:lnTo>
                  <a:lnTo>
                    <a:pt x="113306" y="78604"/>
                  </a:lnTo>
                  <a:lnTo>
                    <a:pt x="111394" y="85116"/>
                  </a:lnTo>
                  <a:lnTo>
                    <a:pt x="108047" y="90232"/>
                  </a:lnTo>
                  <a:lnTo>
                    <a:pt x="102788" y="95348"/>
                  </a:lnTo>
                  <a:lnTo>
                    <a:pt x="99442" y="100000"/>
                  </a:lnTo>
                  <a:lnTo>
                    <a:pt x="94661" y="103255"/>
                  </a:lnTo>
                  <a:lnTo>
                    <a:pt x="89402" y="106511"/>
                  </a:lnTo>
                  <a:lnTo>
                    <a:pt x="86055" y="108372"/>
                  </a:lnTo>
                  <a:lnTo>
                    <a:pt x="82709" y="111627"/>
                  </a:lnTo>
                  <a:lnTo>
                    <a:pt x="77928" y="111627"/>
                  </a:lnTo>
                  <a:lnTo>
                    <a:pt x="72669" y="114883"/>
                  </a:lnTo>
                  <a:lnTo>
                    <a:pt x="64063" y="114883"/>
                  </a:lnTo>
                  <a:lnTo>
                    <a:pt x="57370" y="114883"/>
                  </a:lnTo>
                  <a:lnTo>
                    <a:pt x="52589" y="114883"/>
                  </a:lnTo>
                  <a:lnTo>
                    <a:pt x="45418" y="113488"/>
                  </a:lnTo>
                  <a:lnTo>
                    <a:pt x="43984" y="111627"/>
                  </a:lnTo>
                  <a:lnTo>
                    <a:pt x="38725" y="111627"/>
                  </a:lnTo>
                  <a:lnTo>
                    <a:pt x="33944" y="108372"/>
                  </a:lnTo>
                  <a:lnTo>
                    <a:pt x="28685" y="105116"/>
                  </a:lnTo>
                  <a:lnTo>
                    <a:pt x="23904" y="101860"/>
                  </a:lnTo>
                  <a:lnTo>
                    <a:pt x="18645" y="96744"/>
                  </a:lnTo>
                  <a:lnTo>
                    <a:pt x="15298" y="92093"/>
                  </a:lnTo>
                  <a:lnTo>
                    <a:pt x="10039" y="86976"/>
                  </a:lnTo>
                  <a:lnTo>
                    <a:pt x="10039" y="85116"/>
                  </a:lnTo>
                  <a:lnTo>
                    <a:pt x="6693" y="80465"/>
                  </a:lnTo>
                  <a:lnTo>
                    <a:pt x="5258" y="75348"/>
                  </a:lnTo>
                  <a:lnTo>
                    <a:pt x="5258" y="70697"/>
                  </a:lnTo>
                  <a:lnTo>
                    <a:pt x="3346" y="64186"/>
                  </a:lnTo>
                  <a:lnTo>
                    <a:pt x="3346" y="57209"/>
                  </a:lnTo>
                  <a:lnTo>
                    <a:pt x="5258" y="50697"/>
                  </a:lnTo>
                  <a:lnTo>
                    <a:pt x="6693" y="44186"/>
                  </a:lnTo>
                  <a:lnTo>
                    <a:pt x="8605" y="37674"/>
                  </a:lnTo>
                  <a:lnTo>
                    <a:pt x="10039" y="32558"/>
                  </a:lnTo>
                  <a:lnTo>
                    <a:pt x="15298" y="27906"/>
                  </a:lnTo>
                  <a:lnTo>
                    <a:pt x="18645" y="22790"/>
                  </a:lnTo>
                  <a:lnTo>
                    <a:pt x="23904" y="18139"/>
                  </a:lnTo>
                  <a:lnTo>
                    <a:pt x="28685" y="14883"/>
                  </a:lnTo>
                  <a:lnTo>
                    <a:pt x="33944" y="11162"/>
                  </a:lnTo>
                  <a:lnTo>
                    <a:pt x="40637" y="7906"/>
                  </a:lnTo>
                  <a:lnTo>
                    <a:pt x="45418" y="6511"/>
                  </a:lnTo>
                  <a:lnTo>
                    <a:pt x="52589" y="4651"/>
                  </a:lnTo>
                  <a:lnTo>
                    <a:pt x="57370" y="4651"/>
                  </a:lnTo>
                  <a:lnTo>
                    <a:pt x="64063" y="4651"/>
                  </a:lnTo>
                  <a:lnTo>
                    <a:pt x="72669" y="6511"/>
                  </a:lnTo>
                  <a:lnTo>
                    <a:pt x="77928" y="7906"/>
                  </a:lnTo>
                  <a:lnTo>
                    <a:pt x="82709" y="9767"/>
                  </a:lnTo>
                  <a:lnTo>
                    <a:pt x="84621" y="9767"/>
                  </a:lnTo>
                  <a:lnTo>
                    <a:pt x="89402" y="13023"/>
                  </a:lnTo>
                  <a:lnTo>
                    <a:pt x="94661" y="16279"/>
                  </a:lnTo>
                  <a:lnTo>
                    <a:pt x="99442" y="21395"/>
                  </a:lnTo>
                  <a:lnTo>
                    <a:pt x="102788" y="24651"/>
                  </a:lnTo>
                  <a:lnTo>
                    <a:pt x="108047" y="31162"/>
                  </a:lnTo>
                  <a:lnTo>
                    <a:pt x="111394" y="35813"/>
                  </a:lnTo>
                  <a:lnTo>
                    <a:pt x="113306" y="40930"/>
                  </a:lnTo>
                  <a:lnTo>
                    <a:pt x="114741" y="47441"/>
                  </a:lnTo>
                  <a:lnTo>
                    <a:pt x="116653" y="53953"/>
                  </a:lnTo>
                  <a:lnTo>
                    <a:pt x="116653" y="60465"/>
                  </a:lnTo>
                  <a:lnTo>
                    <a:pt x="120000" y="60465"/>
                  </a:lnTo>
                  <a:lnTo>
                    <a:pt x="120000" y="53953"/>
                  </a:lnTo>
                  <a:lnTo>
                    <a:pt x="118087" y="47441"/>
                  </a:lnTo>
                  <a:lnTo>
                    <a:pt x="118087" y="40930"/>
                  </a:lnTo>
                  <a:lnTo>
                    <a:pt x="114741" y="35813"/>
                  </a:lnTo>
                  <a:lnTo>
                    <a:pt x="113306" y="29302"/>
                  </a:lnTo>
                  <a:lnTo>
                    <a:pt x="108047" y="24651"/>
                  </a:lnTo>
                  <a:lnTo>
                    <a:pt x="102788" y="19534"/>
                  </a:lnTo>
                  <a:lnTo>
                    <a:pt x="99442" y="14883"/>
                  </a:lnTo>
                  <a:lnTo>
                    <a:pt x="92749" y="9767"/>
                  </a:lnTo>
                  <a:lnTo>
                    <a:pt x="87968" y="6511"/>
                  </a:lnTo>
                  <a:lnTo>
                    <a:pt x="81274" y="4651"/>
                  </a:lnTo>
                  <a:lnTo>
                    <a:pt x="76015" y="3255"/>
                  </a:lnTo>
                  <a:lnTo>
                    <a:pt x="69322" y="1395"/>
                  </a:lnTo>
                  <a:lnTo>
                    <a:pt x="62629" y="0"/>
                  </a:lnTo>
                  <a:lnTo>
                    <a:pt x="55936" y="0"/>
                  </a:lnTo>
                  <a:lnTo>
                    <a:pt x="47330" y="1395"/>
                  </a:lnTo>
                  <a:lnTo>
                    <a:pt x="42071" y="3255"/>
                  </a:lnTo>
                  <a:lnTo>
                    <a:pt x="37290" y="4651"/>
                  </a:lnTo>
                  <a:lnTo>
                    <a:pt x="30597" y="7906"/>
                  </a:lnTo>
                  <a:lnTo>
                    <a:pt x="25338" y="11162"/>
                  </a:lnTo>
                  <a:lnTo>
                    <a:pt x="18645" y="16279"/>
                  </a:lnTo>
                  <a:lnTo>
                    <a:pt x="15298" y="21395"/>
                  </a:lnTo>
                  <a:lnTo>
                    <a:pt x="10039" y="26046"/>
                  </a:lnTo>
                  <a:lnTo>
                    <a:pt x="6693" y="31162"/>
                  </a:lnTo>
                  <a:lnTo>
                    <a:pt x="3346" y="37674"/>
                  </a:lnTo>
                  <a:lnTo>
                    <a:pt x="1912" y="42790"/>
                  </a:lnTo>
                  <a:lnTo>
                    <a:pt x="0" y="49302"/>
                  </a:lnTo>
                  <a:lnTo>
                    <a:pt x="0" y="55813"/>
                  </a:lnTo>
                  <a:lnTo>
                    <a:pt x="0" y="62325"/>
                  </a:lnTo>
                  <a:lnTo>
                    <a:pt x="0" y="70697"/>
                  </a:lnTo>
                  <a:lnTo>
                    <a:pt x="1912" y="75348"/>
                  </a:lnTo>
                  <a:lnTo>
                    <a:pt x="3346" y="81860"/>
                  </a:lnTo>
                  <a:lnTo>
                    <a:pt x="6693" y="88837"/>
                  </a:lnTo>
                  <a:lnTo>
                    <a:pt x="10039" y="93488"/>
                  </a:lnTo>
                  <a:lnTo>
                    <a:pt x="13386" y="98604"/>
                  </a:lnTo>
                  <a:lnTo>
                    <a:pt x="18645" y="103255"/>
                  </a:lnTo>
                  <a:lnTo>
                    <a:pt x="23904" y="106511"/>
                  </a:lnTo>
                  <a:lnTo>
                    <a:pt x="28685" y="111627"/>
                  </a:lnTo>
                  <a:lnTo>
                    <a:pt x="35378" y="114883"/>
                  </a:lnTo>
                  <a:lnTo>
                    <a:pt x="42071" y="116744"/>
                  </a:lnTo>
                  <a:lnTo>
                    <a:pt x="47330" y="118139"/>
                  </a:lnTo>
                  <a:lnTo>
                    <a:pt x="54023" y="120000"/>
                  </a:lnTo>
                  <a:lnTo>
                    <a:pt x="60717" y="120000"/>
                  </a:lnTo>
                  <a:lnTo>
                    <a:pt x="67410" y="120000"/>
                  </a:lnTo>
                  <a:lnTo>
                    <a:pt x="74103" y="118139"/>
                  </a:lnTo>
                  <a:lnTo>
                    <a:pt x="81274" y="116744"/>
                  </a:lnTo>
                  <a:lnTo>
                    <a:pt x="86055" y="114883"/>
                  </a:lnTo>
                  <a:lnTo>
                    <a:pt x="92749" y="111627"/>
                  </a:lnTo>
                  <a:lnTo>
                    <a:pt x="98007" y="106511"/>
                  </a:lnTo>
                  <a:lnTo>
                    <a:pt x="102788" y="101860"/>
                  </a:lnTo>
                  <a:lnTo>
                    <a:pt x="108047" y="96744"/>
                  </a:lnTo>
                  <a:lnTo>
                    <a:pt x="111394" y="92093"/>
                  </a:lnTo>
                  <a:lnTo>
                    <a:pt x="114741" y="86976"/>
                  </a:lnTo>
                  <a:lnTo>
                    <a:pt x="118087" y="80465"/>
                  </a:lnTo>
                  <a:lnTo>
                    <a:pt x="118087" y="75348"/>
                  </a:lnTo>
                  <a:lnTo>
                    <a:pt x="120000" y="68837"/>
                  </a:lnTo>
                  <a:lnTo>
                    <a:pt x="120000" y="60465"/>
                  </a:lnTo>
                  <a:lnTo>
                    <a:pt x="120000" y="60465"/>
                  </a:lnTo>
                  <a:lnTo>
                    <a:pt x="116653" y="60465"/>
                  </a:lnTo>
                  <a:close/>
                </a:path>
              </a:pathLst>
            </a:custGeom>
            <a:solidFill>
              <a:srgbClr val="298238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Shape 469"/>
            <p:cNvSpPr/>
            <p:nvPr/>
          </p:nvSpPr>
          <p:spPr>
            <a:xfrm>
              <a:off x="2962275" y="3055936"/>
              <a:ext cx="119061" cy="141287"/>
            </a:xfrm>
            <a:custGeom>
              <a:pathLst>
                <a:path extrusionOk="0" h="120000" w="120000">
                  <a:moveTo>
                    <a:pt x="0" y="120000"/>
                  </a:moveTo>
                  <a:lnTo>
                    <a:pt x="0" y="0"/>
                  </a:lnTo>
                  <a:lnTo>
                    <a:pt x="17837" y="0"/>
                  </a:lnTo>
                  <a:lnTo>
                    <a:pt x="108648" y="99775"/>
                  </a:lnTo>
                  <a:lnTo>
                    <a:pt x="108648" y="0"/>
                  </a:lnTo>
                  <a:lnTo>
                    <a:pt x="120000" y="0"/>
                  </a:lnTo>
                  <a:lnTo>
                    <a:pt x="120000" y="120000"/>
                  </a:lnTo>
                  <a:lnTo>
                    <a:pt x="103783" y="120000"/>
                  </a:lnTo>
                  <a:lnTo>
                    <a:pt x="11351" y="14831"/>
                  </a:lnTo>
                  <a:lnTo>
                    <a:pt x="11351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2C1D7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Shape 470"/>
            <p:cNvSpPr/>
            <p:nvPr/>
          </p:nvSpPr>
          <p:spPr>
            <a:xfrm>
              <a:off x="3121025" y="3052761"/>
              <a:ext cx="152399" cy="152399"/>
            </a:xfrm>
            <a:custGeom>
              <a:pathLst>
                <a:path extrusionOk="0" h="120000" w="120000">
                  <a:moveTo>
                    <a:pt x="120000" y="61894"/>
                  </a:moveTo>
                  <a:lnTo>
                    <a:pt x="107368" y="61894"/>
                  </a:lnTo>
                  <a:lnTo>
                    <a:pt x="107368" y="66947"/>
                  </a:lnTo>
                  <a:lnTo>
                    <a:pt x="107368" y="75789"/>
                  </a:lnTo>
                  <a:lnTo>
                    <a:pt x="107368" y="84631"/>
                  </a:lnTo>
                  <a:lnTo>
                    <a:pt x="102315" y="88421"/>
                  </a:lnTo>
                  <a:lnTo>
                    <a:pt x="93473" y="97263"/>
                  </a:lnTo>
                  <a:lnTo>
                    <a:pt x="89684" y="102315"/>
                  </a:lnTo>
                  <a:lnTo>
                    <a:pt x="80842" y="106105"/>
                  </a:lnTo>
                  <a:lnTo>
                    <a:pt x="75789" y="111157"/>
                  </a:lnTo>
                  <a:lnTo>
                    <a:pt x="66947" y="111157"/>
                  </a:lnTo>
                  <a:lnTo>
                    <a:pt x="58105" y="111157"/>
                  </a:lnTo>
                  <a:lnTo>
                    <a:pt x="49263" y="111157"/>
                  </a:lnTo>
                  <a:lnTo>
                    <a:pt x="44210" y="106105"/>
                  </a:lnTo>
                  <a:lnTo>
                    <a:pt x="35368" y="102315"/>
                  </a:lnTo>
                  <a:lnTo>
                    <a:pt x="26526" y="97263"/>
                  </a:lnTo>
                  <a:lnTo>
                    <a:pt x="22736" y="93473"/>
                  </a:lnTo>
                  <a:lnTo>
                    <a:pt x="17684" y="84631"/>
                  </a:lnTo>
                  <a:lnTo>
                    <a:pt x="13894" y="79578"/>
                  </a:lnTo>
                  <a:lnTo>
                    <a:pt x="13894" y="70736"/>
                  </a:lnTo>
                  <a:lnTo>
                    <a:pt x="13894" y="61894"/>
                  </a:lnTo>
                  <a:lnTo>
                    <a:pt x="13894" y="58105"/>
                  </a:lnTo>
                  <a:lnTo>
                    <a:pt x="13894" y="49263"/>
                  </a:lnTo>
                  <a:lnTo>
                    <a:pt x="13894" y="39157"/>
                  </a:lnTo>
                  <a:lnTo>
                    <a:pt x="17684" y="35368"/>
                  </a:lnTo>
                  <a:lnTo>
                    <a:pt x="26526" y="26526"/>
                  </a:lnTo>
                  <a:lnTo>
                    <a:pt x="31578" y="21473"/>
                  </a:lnTo>
                  <a:lnTo>
                    <a:pt x="40421" y="17684"/>
                  </a:lnTo>
                  <a:lnTo>
                    <a:pt x="49263" y="12631"/>
                  </a:lnTo>
                  <a:lnTo>
                    <a:pt x="53052" y="12631"/>
                  </a:lnTo>
                  <a:lnTo>
                    <a:pt x="61894" y="12631"/>
                  </a:lnTo>
                  <a:lnTo>
                    <a:pt x="70736" y="12631"/>
                  </a:lnTo>
                  <a:lnTo>
                    <a:pt x="80842" y="17684"/>
                  </a:lnTo>
                  <a:lnTo>
                    <a:pt x="84631" y="21473"/>
                  </a:lnTo>
                  <a:lnTo>
                    <a:pt x="93473" y="26526"/>
                  </a:lnTo>
                  <a:lnTo>
                    <a:pt x="98526" y="30315"/>
                  </a:lnTo>
                  <a:lnTo>
                    <a:pt x="102315" y="39157"/>
                  </a:lnTo>
                  <a:lnTo>
                    <a:pt x="107368" y="44210"/>
                  </a:lnTo>
                  <a:lnTo>
                    <a:pt x="107368" y="53052"/>
                  </a:lnTo>
                  <a:lnTo>
                    <a:pt x="107368" y="61894"/>
                  </a:lnTo>
                  <a:lnTo>
                    <a:pt x="120000" y="61894"/>
                  </a:lnTo>
                  <a:lnTo>
                    <a:pt x="120000" y="53052"/>
                  </a:lnTo>
                  <a:lnTo>
                    <a:pt x="120000" y="44210"/>
                  </a:lnTo>
                  <a:lnTo>
                    <a:pt x="116210" y="35368"/>
                  </a:lnTo>
                  <a:lnTo>
                    <a:pt x="107368" y="26526"/>
                  </a:lnTo>
                  <a:lnTo>
                    <a:pt x="107368" y="21473"/>
                  </a:lnTo>
                  <a:lnTo>
                    <a:pt x="98526" y="12631"/>
                  </a:lnTo>
                  <a:lnTo>
                    <a:pt x="89684" y="8842"/>
                  </a:lnTo>
                  <a:lnTo>
                    <a:pt x="80842" y="8842"/>
                  </a:lnTo>
                  <a:lnTo>
                    <a:pt x="70736" y="3789"/>
                  </a:lnTo>
                  <a:lnTo>
                    <a:pt x="66947" y="0"/>
                  </a:lnTo>
                  <a:lnTo>
                    <a:pt x="53052" y="0"/>
                  </a:lnTo>
                  <a:lnTo>
                    <a:pt x="44210" y="3789"/>
                  </a:lnTo>
                  <a:lnTo>
                    <a:pt x="35368" y="8842"/>
                  </a:lnTo>
                  <a:lnTo>
                    <a:pt x="26526" y="8842"/>
                  </a:lnTo>
                  <a:lnTo>
                    <a:pt x="22736" y="12631"/>
                  </a:lnTo>
                  <a:lnTo>
                    <a:pt x="13894" y="21473"/>
                  </a:lnTo>
                  <a:lnTo>
                    <a:pt x="8842" y="26526"/>
                  </a:lnTo>
                  <a:lnTo>
                    <a:pt x="5052" y="35368"/>
                  </a:lnTo>
                  <a:lnTo>
                    <a:pt x="5052" y="44210"/>
                  </a:lnTo>
                  <a:lnTo>
                    <a:pt x="0" y="53052"/>
                  </a:lnTo>
                  <a:lnTo>
                    <a:pt x="0" y="61894"/>
                  </a:lnTo>
                  <a:lnTo>
                    <a:pt x="0" y="70736"/>
                  </a:lnTo>
                  <a:lnTo>
                    <a:pt x="5052" y="79578"/>
                  </a:lnTo>
                  <a:lnTo>
                    <a:pt x="5052" y="88421"/>
                  </a:lnTo>
                  <a:lnTo>
                    <a:pt x="13894" y="97263"/>
                  </a:lnTo>
                  <a:lnTo>
                    <a:pt x="13894" y="102315"/>
                  </a:lnTo>
                  <a:lnTo>
                    <a:pt x="22736" y="111157"/>
                  </a:lnTo>
                  <a:lnTo>
                    <a:pt x="31578" y="116210"/>
                  </a:lnTo>
                  <a:lnTo>
                    <a:pt x="40421" y="116210"/>
                  </a:lnTo>
                  <a:lnTo>
                    <a:pt x="49263" y="120000"/>
                  </a:lnTo>
                  <a:lnTo>
                    <a:pt x="58105" y="120000"/>
                  </a:lnTo>
                  <a:lnTo>
                    <a:pt x="66947" y="120000"/>
                  </a:lnTo>
                  <a:lnTo>
                    <a:pt x="75789" y="120000"/>
                  </a:lnTo>
                  <a:lnTo>
                    <a:pt x="80842" y="116210"/>
                  </a:lnTo>
                  <a:lnTo>
                    <a:pt x="89684" y="116210"/>
                  </a:lnTo>
                  <a:lnTo>
                    <a:pt x="98526" y="111157"/>
                  </a:lnTo>
                  <a:lnTo>
                    <a:pt x="107368" y="102315"/>
                  </a:lnTo>
                  <a:lnTo>
                    <a:pt x="111157" y="97263"/>
                  </a:lnTo>
                  <a:lnTo>
                    <a:pt x="116210" y="88421"/>
                  </a:lnTo>
                  <a:lnTo>
                    <a:pt x="120000" y="75789"/>
                  </a:lnTo>
                  <a:lnTo>
                    <a:pt x="120000" y="70736"/>
                  </a:lnTo>
                  <a:lnTo>
                    <a:pt x="120000" y="61894"/>
                  </a:lnTo>
                  <a:close/>
                </a:path>
              </a:pathLst>
            </a:custGeom>
            <a:solidFill>
              <a:srgbClr val="2C1D7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Shape 471"/>
            <p:cNvSpPr/>
            <p:nvPr/>
          </p:nvSpPr>
          <p:spPr>
            <a:xfrm>
              <a:off x="3121025" y="3052761"/>
              <a:ext cx="152399" cy="152399"/>
            </a:xfrm>
            <a:custGeom>
              <a:pathLst>
                <a:path extrusionOk="0" h="120000" w="120000">
                  <a:moveTo>
                    <a:pt x="120000" y="61894"/>
                  </a:moveTo>
                  <a:lnTo>
                    <a:pt x="107368" y="61894"/>
                  </a:lnTo>
                  <a:lnTo>
                    <a:pt x="107368" y="66947"/>
                  </a:lnTo>
                  <a:lnTo>
                    <a:pt x="107368" y="75789"/>
                  </a:lnTo>
                  <a:lnTo>
                    <a:pt x="107368" y="84631"/>
                  </a:lnTo>
                  <a:lnTo>
                    <a:pt x="102315" y="88421"/>
                  </a:lnTo>
                  <a:lnTo>
                    <a:pt x="93473" y="97263"/>
                  </a:lnTo>
                  <a:lnTo>
                    <a:pt x="89684" y="102315"/>
                  </a:lnTo>
                  <a:lnTo>
                    <a:pt x="80842" y="106105"/>
                  </a:lnTo>
                  <a:lnTo>
                    <a:pt x="75789" y="111157"/>
                  </a:lnTo>
                  <a:lnTo>
                    <a:pt x="66947" y="111157"/>
                  </a:lnTo>
                  <a:lnTo>
                    <a:pt x="58105" y="111157"/>
                  </a:lnTo>
                  <a:lnTo>
                    <a:pt x="49263" y="111157"/>
                  </a:lnTo>
                  <a:lnTo>
                    <a:pt x="44210" y="106105"/>
                  </a:lnTo>
                  <a:lnTo>
                    <a:pt x="35368" y="102315"/>
                  </a:lnTo>
                  <a:lnTo>
                    <a:pt x="26526" y="97263"/>
                  </a:lnTo>
                  <a:lnTo>
                    <a:pt x="22736" y="93473"/>
                  </a:lnTo>
                  <a:lnTo>
                    <a:pt x="17684" y="84631"/>
                  </a:lnTo>
                  <a:lnTo>
                    <a:pt x="13894" y="79578"/>
                  </a:lnTo>
                  <a:lnTo>
                    <a:pt x="13894" y="70736"/>
                  </a:lnTo>
                  <a:lnTo>
                    <a:pt x="13894" y="61894"/>
                  </a:lnTo>
                  <a:lnTo>
                    <a:pt x="13894" y="58105"/>
                  </a:lnTo>
                  <a:lnTo>
                    <a:pt x="13894" y="49263"/>
                  </a:lnTo>
                  <a:lnTo>
                    <a:pt x="13894" y="39157"/>
                  </a:lnTo>
                  <a:lnTo>
                    <a:pt x="17684" y="35368"/>
                  </a:lnTo>
                  <a:lnTo>
                    <a:pt x="26526" y="26526"/>
                  </a:lnTo>
                  <a:lnTo>
                    <a:pt x="31578" y="21473"/>
                  </a:lnTo>
                  <a:lnTo>
                    <a:pt x="40421" y="17684"/>
                  </a:lnTo>
                  <a:lnTo>
                    <a:pt x="49263" y="12631"/>
                  </a:lnTo>
                  <a:lnTo>
                    <a:pt x="53052" y="12631"/>
                  </a:lnTo>
                  <a:lnTo>
                    <a:pt x="61894" y="12631"/>
                  </a:lnTo>
                  <a:lnTo>
                    <a:pt x="70736" y="12631"/>
                  </a:lnTo>
                  <a:lnTo>
                    <a:pt x="80842" y="17684"/>
                  </a:lnTo>
                  <a:lnTo>
                    <a:pt x="84631" y="21473"/>
                  </a:lnTo>
                  <a:lnTo>
                    <a:pt x="93473" y="26526"/>
                  </a:lnTo>
                  <a:lnTo>
                    <a:pt x="98526" y="30315"/>
                  </a:lnTo>
                  <a:lnTo>
                    <a:pt x="102315" y="39157"/>
                  </a:lnTo>
                  <a:lnTo>
                    <a:pt x="107368" y="44210"/>
                  </a:lnTo>
                  <a:lnTo>
                    <a:pt x="107368" y="53052"/>
                  </a:lnTo>
                  <a:lnTo>
                    <a:pt x="107368" y="61894"/>
                  </a:lnTo>
                  <a:lnTo>
                    <a:pt x="120000" y="61894"/>
                  </a:lnTo>
                  <a:lnTo>
                    <a:pt x="120000" y="53052"/>
                  </a:lnTo>
                  <a:lnTo>
                    <a:pt x="120000" y="44210"/>
                  </a:lnTo>
                  <a:lnTo>
                    <a:pt x="116210" y="35368"/>
                  </a:lnTo>
                  <a:lnTo>
                    <a:pt x="107368" y="26526"/>
                  </a:lnTo>
                  <a:lnTo>
                    <a:pt x="107368" y="21473"/>
                  </a:lnTo>
                  <a:lnTo>
                    <a:pt x="98526" y="12631"/>
                  </a:lnTo>
                  <a:lnTo>
                    <a:pt x="89684" y="8842"/>
                  </a:lnTo>
                  <a:lnTo>
                    <a:pt x="80842" y="8842"/>
                  </a:lnTo>
                  <a:lnTo>
                    <a:pt x="70736" y="3789"/>
                  </a:lnTo>
                  <a:lnTo>
                    <a:pt x="66947" y="0"/>
                  </a:lnTo>
                  <a:lnTo>
                    <a:pt x="53052" y="0"/>
                  </a:lnTo>
                  <a:lnTo>
                    <a:pt x="44210" y="3789"/>
                  </a:lnTo>
                  <a:lnTo>
                    <a:pt x="35368" y="8842"/>
                  </a:lnTo>
                  <a:lnTo>
                    <a:pt x="26526" y="8842"/>
                  </a:lnTo>
                  <a:lnTo>
                    <a:pt x="22736" y="12631"/>
                  </a:lnTo>
                  <a:lnTo>
                    <a:pt x="13894" y="21473"/>
                  </a:lnTo>
                  <a:lnTo>
                    <a:pt x="8842" y="26526"/>
                  </a:lnTo>
                  <a:lnTo>
                    <a:pt x="5052" y="35368"/>
                  </a:lnTo>
                  <a:lnTo>
                    <a:pt x="5052" y="44210"/>
                  </a:lnTo>
                  <a:lnTo>
                    <a:pt x="0" y="53052"/>
                  </a:lnTo>
                  <a:lnTo>
                    <a:pt x="0" y="61894"/>
                  </a:lnTo>
                  <a:lnTo>
                    <a:pt x="0" y="70736"/>
                  </a:lnTo>
                  <a:lnTo>
                    <a:pt x="5052" y="79578"/>
                  </a:lnTo>
                  <a:lnTo>
                    <a:pt x="5052" y="88421"/>
                  </a:lnTo>
                  <a:lnTo>
                    <a:pt x="13894" y="97263"/>
                  </a:lnTo>
                  <a:lnTo>
                    <a:pt x="13894" y="102315"/>
                  </a:lnTo>
                  <a:lnTo>
                    <a:pt x="22736" y="111157"/>
                  </a:lnTo>
                  <a:lnTo>
                    <a:pt x="31578" y="116210"/>
                  </a:lnTo>
                  <a:lnTo>
                    <a:pt x="40421" y="116210"/>
                  </a:lnTo>
                  <a:lnTo>
                    <a:pt x="49263" y="120000"/>
                  </a:lnTo>
                  <a:lnTo>
                    <a:pt x="58105" y="120000"/>
                  </a:lnTo>
                  <a:lnTo>
                    <a:pt x="66947" y="120000"/>
                  </a:lnTo>
                  <a:lnTo>
                    <a:pt x="75789" y="120000"/>
                  </a:lnTo>
                  <a:lnTo>
                    <a:pt x="80842" y="116210"/>
                  </a:lnTo>
                  <a:lnTo>
                    <a:pt x="89684" y="116210"/>
                  </a:lnTo>
                  <a:lnTo>
                    <a:pt x="98526" y="111157"/>
                  </a:lnTo>
                  <a:lnTo>
                    <a:pt x="107368" y="102315"/>
                  </a:lnTo>
                  <a:lnTo>
                    <a:pt x="111157" y="97263"/>
                  </a:lnTo>
                  <a:lnTo>
                    <a:pt x="116210" y="88421"/>
                  </a:lnTo>
                  <a:lnTo>
                    <a:pt x="120000" y="75789"/>
                  </a:lnTo>
                  <a:lnTo>
                    <a:pt x="120000" y="70736"/>
                  </a:lnTo>
                  <a:lnTo>
                    <a:pt x="120000" y="61894"/>
                  </a:lnTo>
                </a:path>
              </a:pathLst>
            </a:custGeom>
            <a:noFill/>
            <a:ln cap="flat" cmpd="sng" w="9525">
              <a:solidFill>
                <a:srgbClr val="362B7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Shape 472"/>
            <p:cNvSpPr/>
            <p:nvPr/>
          </p:nvSpPr>
          <p:spPr>
            <a:xfrm>
              <a:off x="2781300" y="3316287"/>
              <a:ext cx="87311" cy="144462"/>
            </a:xfrm>
            <a:custGeom>
              <a:pathLst>
                <a:path extrusionOk="0" h="120000" w="120000">
                  <a:moveTo>
                    <a:pt x="14999" y="110869"/>
                  </a:moveTo>
                  <a:lnTo>
                    <a:pt x="51428" y="110869"/>
                  </a:lnTo>
                  <a:lnTo>
                    <a:pt x="51428" y="110869"/>
                  </a:lnTo>
                  <a:lnTo>
                    <a:pt x="66428" y="110869"/>
                  </a:lnTo>
                  <a:lnTo>
                    <a:pt x="75000" y="105652"/>
                  </a:lnTo>
                  <a:lnTo>
                    <a:pt x="81428" y="105652"/>
                  </a:lnTo>
                  <a:lnTo>
                    <a:pt x="89999" y="100434"/>
                  </a:lnTo>
                  <a:lnTo>
                    <a:pt x="98571" y="100434"/>
                  </a:lnTo>
                  <a:lnTo>
                    <a:pt x="98571" y="96521"/>
                  </a:lnTo>
                  <a:lnTo>
                    <a:pt x="98571" y="91304"/>
                  </a:lnTo>
                  <a:lnTo>
                    <a:pt x="98571" y="82173"/>
                  </a:lnTo>
                  <a:lnTo>
                    <a:pt x="98571" y="78260"/>
                  </a:lnTo>
                  <a:lnTo>
                    <a:pt x="98571" y="78260"/>
                  </a:lnTo>
                  <a:lnTo>
                    <a:pt x="89999" y="73043"/>
                  </a:lnTo>
                  <a:lnTo>
                    <a:pt x="81428" y="69130"/>
                  </a:lnTo>
                  <a:lnTo>
                    <a:pt x="75000" y="69130"/>
                  </a:lnTo>
                  <a:lnTo>
                    <a:pt x="66428" y="69130"/>
                  </a:lnTo>
                  <a:lnTo>
                    <a:pt x="51428" y="63913"/>
                  </a:lnTo>
                  <a:lnTo>
                    <a:pt x="14999" y="63913"/>
                  </a:lnTo>
                  <a:lnTo>
                    <a:pt x="14999" y="54782"/>
                  </a:lnTo>
                  <a:lnTo>
                    <a:pt x="51428" y="54782"/>
                  </a:lnTo>
                  <a:lnTo>
                    <a:pt x="59999" y="54782"/>
                  </a:lnTo>
                  <a:lnTo>
                    <a:pt x="75000" y="50869"/>
                  </a:lnTo>
                  <a:lnTo>
                    <a:pt x="75000" y="50869"/>
                  </a:lnTo>
                  <a:lnTo>
                    <a:pt x="81428" y="45652"/>
                  </a:lnTo>
                  <a:lnTo>
                    <a:pt x="89999" y="41739"/>
                  </a:lnTo>
                  <a:lnTo>
                    <a:pt x="89999" y="41739"/>
                  </a:lnTo>
                  <a:lnTo>
                    <a:pt x="89999" y="36521"/>
                  </a:lnTo>
                  <a:lnTo>
                    <a:pt x="89999" y="31304"/>
                  </a:lnTo>
                  <a:lnTo>
                    <a:pt x="89999" y="27391"/>
                  </a:lnTo>
                  <a:lnTo>
                    <a:pt x="89999" y="27391"/>
                  </a:lnTo>
                  <a:lnTo>
                    <a:pt x="81428" y="22173"/>
                  </a:lnTo>
                  <a:lnTo>
                    <a:pt x="81428" y="18260"/>
                  </a:lnTo>
                  <a:lnTo>
                    <a:pt x="75000" y="18260"/>
                  </a:lnTo>
                  <a:lnTo>
                    <a:pt x="66428" y="13043"/>
                  </a:lnTo>
                  <a:lnTo>
                    <a:pt x="59999" y="13043"/>
                  </a:lnTo>
                  <a:lnTo>
                    <a:pt x="51428" y="13043"/>
                  </a:lnTo>
                  <a:lnTo>
                    <a:pt x="14999" y="13043"/>
                  </a:lnTo>
                  <a:lnTo>
                    <a:pt x="14999" y="54782"/>
                  </a:lnTo>
                  <a:lnTo>
                    <a:pt x="14999" y="63913"/>
                  </a:lnTo>
                  <a:lnTo>
                    <a:pt x="14999" y="110869"/>
                  </a:lnTo>
                  <a:lnTo>
                    <a:pt x="14999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51428" y="0"/>
                  </a:lnTo>
                  <a:lnTo>
                    <a:pt x="59999" y="3913"/>
                  </a:lnTo>
                  <a:lnTo>
                    <a:pt x="66428" y="3913"/>
                  </a:lnTo>
                  <a:lnTo>
                    <a:pt x="75000" y="3913"/>
                  </a:lnTo>
                  <a:lnTo>
                    <a:pt x="75000" y="9130"/>
                  </a:lnTo>
                  <a:lnTo>
                    <a:pt x="89999" y="9130"/>
                  </a:lnTo>
                  <a:lnTo>
                    <a:pt x="98571" y="13043"/>
                  </a:lnTo>
                  <a:lnTo>
                    <a:pt x="98571" y="13043"/>
                  </a:lnTo>
                  <a:lnTo>
                    <a:pt x="104999" y="18260"/>
                  </a:lnTo>
                  <a:lnTo>
                    <a:pt x="104999" y="27391"/>
                  </a:lnTo>
                  <a:lnTo>
                    <a:pt x="104999" y="31304"/>
                  </a:lnTo>
                  <a:lnTo>
                    <a:pt x="104999" y="41739"/>
                  </a:lnTo>
                  <a:lnTo>
                    <a:pt x="104999" y="41739"/>
                  </a:lnTo>
                  <a:lnTo>
                    <a:pt x="104999" y="50869"/>
                  </a:lnTo>
                  <a:lnTo>
                    <a:pt x="98571" y="50869"/>
                  </a:lnTo>
                  <a:lnTo>
                    <a:pt x="98571" y="54782"/>
                  </a:lnTo>
                  <a:lnTo>
                    <a:pt x="89999" y="60000"/>
                  </a:lnTo>
                  <a:lnTo>
                    <a:pt x="98571" y="60000"/>
                  </a:lnTo>
                  <a:lnTo>
                    <a:pt x="98571" y="60000"/>
                  </a:lnTo>
                  <a:lnTo>
                    <a:pt x="104999" y="63913"/>
                  </a:lnTo>
                  <a:lnTo>
                    <a:pt x="113571" y="69130"/>
                  </a:lnTo>
                  <a:lnTo>
                    <a:pt x="113571" y="73043"/>
                  </a:lnTo>
                  <a:lnTo>
                    <a:pt x="119999" y="78260"/>
                  </a:lnTo>
                  <a:lnTo>
                    <a:pt x="119999" y="82173"/>
                  </a:lnTo>
                  <a:lnTo>
                    <a:pt x="119999" y="91304"/>
                  </a:lnTo>
                  <a:lnTo>
                    <a:pt x="119999" y="96521"/>
                  </a:lnTo>
                  <a:lnTo>
                    <a:pt x="113571" y="100434"/>
                  </a:lnTo>
                  <a:lnTo>
                    <a:pt x="113571" y="105652"/>
                  </a:lnTo>
                  <a:lnTo>
                    <a:pt x="104999" y="110869"/>
                  </a:lnTo>
                  <a:lnTo>
                    <a:pt x="98571" y="114782"/>
                  </a:lnTo>
                  <a:lnTo>
                    <a:pt x="89999" y="114782"/>
                  </a:lnTo>
                  <a:lnTo>
                    <a:pt x="81428" y="120000"/>
                  </a:lnTo>
                  <a:lnTo>
                    <a:pt x="75000" y="120000"/>
                  </a:lnTo>
                  <a:lnTo>
                    <a:pt x="66428" y="120000"/>
                  </a:lnTo>
                  <a:lnTo>
                    <a:pt x="51428" y="120000"/>
                  </a:lnTo>
                  <a:lnTo>
                    <a:pt x="14999" y="120000"/>
                  </a:lnTo>
                  <a:lnTo>
                    <a:pt x="14999" y="110869"/>
                  </a:lnTo>
                  <a:close/>
                </a:path>
              </a:pathLst>
            </a:custGeom>
            <a:solidFill>
              <a:srgbClr val="DD3832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Shape 473"/>
            <p:cNvSpPr/>
            <p:nvPr/>
          </p:nvSpPr>
          <p:spPr>
            <a:xfrm>
              <a:off x="2781300" y="3316287"/>
              <a:ext cx="87311" cy="144462"/>
            </a:xfrm>
            <a:custGeom>
              <a:pathLst>
                <a:path extrusionOk="0" h="120000" w="120000">
                  <a:moveTo>
                    <a:pt x="14999" y="110869"/>
                  </a:moveTo>
                  <a:lnTo>
                    <a:pt x="51428" y="110869"/>
                  </a:lnTo>
                  <a:lnTo>
                    <a:pt x="51428" y="110869"/>
                  </a:lnTo>
                  <a:lnTo>
                    <a:pt x="66428" y="110869"/>
                  </a:lnTo>
                  <a:lnTo>
                    <a:pt x="75000" y="105652"/>
                  </a:lnTo>
                  <a:lnTo>
                    <a:pt x="81428" y="105652"/>
                  </a:lnTo>
                  <a:lnTo>
                    <a:pt x="89999" y="100434"/>
                  </a:lnTo>
                  <a:lnTo>
                    <a:pt x="98571" y="100434"/>
                  </a:lnTo>
                  <a:lnTo>
                    <a:pt x="98571" y="96521"/>
                  </a:lnTo>
                  <a:lnTo>
                    <a:pt x="98571" y="91304"/>
                  </a:lnTo>
                  <a:lnTo>
                    <a:pt x="98571" y="82173"/>
                  </a:lnTo>
                  <a:lnTo>
                    <a:pt x="98571" y="78260"/>
                  </a:lnTo>
                  <a:lnTo>
                    <a:pt x="98571" y="78260"/>
                  </a:lnTo>
                  <a:lnTo>
                    <a:pt x="89999" y="73043"/>
                  </a:lnTo>
                  <a:lnTo>
                    <a:pt x="81428" y="69130"/>
                  </a:lnTo>
                  <a:lnTo>
                    <a:pt x="75000" y="69130"/>
                  </a:lnTo>
                  <a:lnTo>
                    <a:pt x="66428" y="69130"/>
                  </a:lnTo>
                  <a:lnTo>
                    <a:pt x="51428" y="63913"/>
                  </a:lnTo>
                  <a:lnTo>
                    <a:pt x="14999" y="63913"/>
                  </a:lnTo>
                  <a:lnTo>
                    <a:pt x="14999" y="54782"/>
                  </a:lnTo>
                  <a:lnTo>
                    <a:pt x="51428" y="54782"/>
                  </a:lnTo>
                  <a:lnTo>
                    <a:pt x="59999" y="54782"/>
                  </a:lnTo>
                  <a:lnTo>
                    <a:pt x="75000" y="50869"/>
                  </a:lnTo>
                  <a:lnTo>
                    <a:pt x="75000" y="50869"/>
                  </a:lnTo>
                  <a:lnTo>
                    <a:pt x="81428" y="45652"/>
                  </a:lnTo>
                  <a:lnTo>
                    <a:pt x="89999" y="41739"/>
                  </a:lnTo>
                  <a:lnTo>
                    <a:pt x="89999" y="41739"/>
                  </a:lnTo>
                  <a:lnTo>
                    <a:pt x="89999" y="36521"/>
                  </a:lnTo>
                  <a:lnTo>
                    <a:pt x="89999" y="31304"/>
                  </a:lnTo>
                  <a:lnTo>
                    <a:pt x="89999" y="27391"/>
                  </a:lnTo>
                  <a:lnTo>
                    <a:pt x="89999" y="27391"/>
                  </a:lnTo>
                  <a:lnTo>
                    <a:pt x="81428" y="22173"/>
                  </a:lnTo>
                  <a:lnTo>
                    <a:pt x="81428" y="18260"/>
                  </a:lnTo>
                  <a:lnTo>
                    <a:pt x="75000" y="18260"/>
                  </a:lnTo>
                  <a:lnTo>
                    <a:pt x="66428" y="13043"/>
                  </a:lnTo>
                  <a:lnTo>
                    <a:pt x="59999" y="13043"/>
                  </a:lnTo>
                  <a:lnTo>
                    <a:pt x="51428" y="13043"/>
                  </a:lnTo>
                  <a:lnTo>
                    <a:pt x="14999" y="13043"/>
                  </a:lnTo>
                  <a:lnTo>
                    <a:pt x="14999" y="54782"/>
                  </a:lnTo>
                  <a:lnTo>
                    <a:pt x="14999" y="63913"/>
                  </a:lnTo>
                  <a:lnTo>
                    <a:pt x="14999" y="110869"/>
                  </a:lnTo>
                  <a:lnTo>
                    <a:pt x="14999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51428" y="0"/>
                  </a:lnTo>
                  <a:lnTo>
                    <a:pt x="59999" y="3913"/>
                  </a:lnTo>
                  <a:lnTo>
                    <a:pt x="66428" y="3913"/>
                  </a:lnTo>
                  <a:lnTo>
                    <a:pt x="75000" y="3913"/>
                  </a:lnTo>
                  <a:lnTo>
                    <a:pt x="75000" y="9130"/>
                  </a:lnTo>
                  <a:lnTo>
                    <a:pt x="89999" y="9130"/>
                  </a:lnTo>
                  <a:lnTo>
                    <a:pt x="98571" y="13043"/>
                  </a:lnTo>
                  <a:lnTo>
                    <a:pt x="98571" y="13043"/>
                  </a:lnTo>
                  <a:lnTo>
                    <a:pt x="104999" y="18260"/>
                  </a:lnTo>
                  <a:lnTo>
                    <a:pt x="104999" y="27391"/>
                  </a:lnTo>
                  <a:lnTo>
                    <a:pt x="104999" y="31304"/>
                  </a:lnTo>
                  <a:lnTo>
                    <a:pt x="104999" y="41739"/>
                  </a:lnTo>
                  <a:lnTo>
                    <a:pt x="104999" y="41739"/>
                  </a:lnTo>
                  <a:lnTo>
                    <a:pt x="104999" y="50869"/>
                  </a:lnTo>
                  <a:lnTo>
                    <a:pt x="98571" y="50869"/>
                  </a:lnTo>
                  <a:lnTo>
                    <a:pt x="98571" y="54782"/>
                  </a:lnTo>
                  <a:lnTo>
                    <a:pt x="89999" y="60000"/>
                  </a:lnTo>
                  <a:lnTo>
                    <a:pt x="98571" y="60000"/>
                  </a:lnTo>
                  <a:lnTo>
                    <a:pt x="98571" y="60000"/>
                  </a:lnTo>
                  <a:lnTo>
                    <a:pt x="104999" y="63913"/>
                  </a:lnTo>
                  <a:lnTo>
                    <a:pt x="113571" y="69130"/>
                  </a:lnTo>
                  <a:lnTo>
                    <a:pt x="113571" y="73043"/>
                  </a:lnTo>
                  <a:lnTo>
                    <a:pt x="119999" y="78260"/>
                  </a:lnTo>
                  <a:lnTo>
                    <a:pt x="119999" y="82173"/>
                  </a:lnTo>
                  <a:lnTo>
                    <a:pt x="119999" y="91304"/>
                  </a:lnTo>
                  <a:lnTo>
                    <a:pt x="119999" y="96521"/>
                  </a:lnTo>
                  <a:lnTo>
                    <a:pt x="113571" y="100434"/>
                  </a:lnTo>
                  <a:lnTo>
                    <a:pt x="113571" y="105652"/>
                  </a:lnTo>
                  <a:lnTo>
                    <a:pt x="104999" y="110869"/>
                  </a:lnTo>
                  <a:lnTo>
                    <a:pt x="98571" y="114782"/>
                  </a:lnTo>
                  <a:lnTo>
                    <a:pt x="89999" y="114782"/>
                  </a:lnTo>
                  <a:lnTo>
                    <a:pt x="81428" y="120000"/>
                  </a:lnTo>
                  <a:lnTo>
                    <a:pt x="75000" y="120000"/>
                  </a:lnTo>
                  <a:lnTo>
                    <a:pt x="66428" y="120000"/>
                  </a:lnTo>
                  <a:lnTo>
                    <a:pt x="51428" y="120000"/>
                  </a:lnTo>
                  <a:lnTo>
                    <a:pt x="14999" y="120000"/>
                  </a:lnTo>
                  <a:lnTo>
                    <a:pt x="14999" y="110869"/>
                  </a:lnTo>
                </a:path>
              </a:pathLst>
            </a:custGeom>
            <a:noFill/>
            <a:ln cap="flat" cmpd="sng" w="9525">
              <a:solidFill>
                <a:srgbClr val="E5491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Shape 474"/>
            <p:cNvSpPr/>
            <p:nvPr/>
          </p:nvSpPr>
          <p:spPr>
            <a:xfrm>
              <a:off x="2900361" y="3316287"/>
              <a:ext cx="74611" cy="144462"/>
            </a:xfrm>
            <a:custGeom>
              <a:pathLst>
                <a:path extrusionOk="0" h="120000" w="120000">
                  <a:moveTo>
                    <a:pt x="18260" y="110869"/>
                  </a:moveTo>
                  <a:lnTo>
                    <a:pt x="120000" y="110869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8260" y="0"/>
                  </a:lnTo>
                  <a:lnTo>
                    <a:pt x="18260" y="110869"/>
                  </a:lnTo>
                  <a:close/>
                </a:path>
              </a:pathLst>
            </a:custGeom>
            <a:solidFill>
              <a:srgbClr val="DD3832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Shape 475"/>
            <p:cNvSpPr/>
            <p:nvPr/>
          </p:nvSpPr>
          <p:spPr>
            <a:xfrm>
              <a:off x="2900361" y="3316287"/>
              <a:ext cx="74611" cy="144462"/>
            </a:xfrm>
            <a:custGeom>
              <a:pathLst>
                <a:path extrusionOk="0" h="120000" w="120000">
                  <a:moveTo>
                    <a:pt x="18260" y="110869"/>
                  </a:moveTo>
                  <a:lnTo>
                    <a:pt x="120000" y="110869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8260" y="0"/>
                  </a:lnTo>
                  <a:lnTo>
                    <a:pt x="18260" y="110869"/>
                  </a:lnTo>
                </a:path>
              </a:pathLst>
            </a:custGeom>
            <a:noFill/>
            <a:ln cap="flat" cmpd="sng" w="9525">
              <a:solidFill>
                <a:srgbClr val="E5491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Shape 476"/>
            <p:cNvSpPr/>
            <p:nvPr/>
          </p:nvSpPr>
          <p:spPr>
            <a:xfrm>
              <a:off x="3005136" y="3316287"/>
              <a:ext cx="149225" cy="152399"/>
            </a:xfrm>
            <a:custGeom>
              <a:pathLst>
                <a:path extrusionOk="0" h="120000" w="120000">
                  <a:moveTo>
                    <a:pt x="120000" y="58105"/>
                  </a:moveTo>
                  <a:lnTo>
                    <a:pt x="107368" y="58105"/>
                  </a:lnTo>
                  <a:lnTo>
                    <a:pt x="107368" y="66947"/>
                  </a:lnTo>
                  <a:lnTo>
                    <a:pt x="107368" y="70736"/>
                  </a:lnTo>
                  <a:lnTo>
                    <a:pt x="102315" y="79578"/>
                  </a:lnTo>
                  <a:lnTo>
                    <a:pt x="98526" y="88421"/>
                  </a:lnTo>
                  <a:lnTo>
                    <a:pt x="93473" y="93473"/>
                  </a:lnTo>
                  <a:lnTo>
                    <a:pt x="88421" y="97263"/>
                  </a:lnTo>
                  <a:lnTo>
                    <a:pt x="79578" y="102315"/>
                  </a:lnTo>
                  <a:lnTo>
                    <a:pt x="75789" y="107368"/>
                  </a:lnTo>
                  <a:lnTo>
                    <a:pt x="66947" y="107368"/>
                  </a:lnTo>
                  <a:lnTo>
                    <a:pt x="58105" y="107368"/>
                  </a:lnTo>
                  <a:lnTo>
                    <a:pt x="49263" y="107368"/>
                  </a:lnTo>
                  <a:lnTo>
                    <a:pt x="44210" y="107368"/>
                  </a:lnTo>
                  <a:lnTo>
                    <a:pt x="35368" y="102315"/>
                  </a:lnTo>
                  <a:lnTo>
                    <a:pt x="31578" y="97263"/>
                  </a:lnTo>
                  <a:lnTo>
                    <a:pt x="26526" y="88421"/>
                  </a:lnTo>
                  <a:lnTo>
                    <a:pt x="17684" y="84631"/>
                  </a:lnTo>
                  <a:lnTo>
                    <a:pt x="12631" y="75789"/>
                  </a:lnTo>
                  <a:lnTo>
                    <a:pt x="12631" y="70736"/>
                  </a:lnTo>
                  <a:lnTo>
                    <a:pt x="12631" y="61894"/>
                  </a:lnTo>
                  <a:lnTo>
                    <a:pt x="12631" y="53052"/>
                  </a:lnTo>
                  <a:lnTo>
                    <a:pt x="12631" y="44210"/>
                  </a:lnTo>
                  <a:lnTo>
                    <a:pt x="17684" y="40421"/>
                  </a:lnTo>
                  <a:lnTo>
                    <a:pt x="22736" y="30315"/>
                  </a:lnTo>
                  <a:lnTo>
                    <a:pt x="26526" y="26526"/>
                  </a:lnTo>
                  <a:lnTo>
                    <a:pt x="35368" y="17684"/>
                  </a:lnTo>
                  <a:lnTo>
                    <a:pt x="40421" y="17684"/>
                  </a:lnTo>
                  <a:lnTo>
                    <a:pt x="49263" y="12631"/>
                  </a:lnTo>
                  <a:lnTo>
                    <a:pt x="58105" y="12631"/>
                  </a:lnTo>
                  <a:lnTo>
                    <a:pt x="61894" y="12631"/>
                  </a:lnTo>
                  <a:lnTo>
                    <a:pt x="70736" y="12631"/>
                  </a:lnTo>
                  <a:lnTo>
                    <a:pt x="79578" y="17684"/>
                  </a:lnTo>
                  <a:lnTo>
                    <a:pt x="88421" y="17684"/>
                  </a:lnTo>
                  <a:lnTo>
                    <a:pt x="93473" y="26526"/>
                  </a:lnTo>
                  <a:lnTo>
                    <a:pt x="98526" y="30315"/>
                  </a:lnTo>
                  <a:lnTo>
                    <a:pt x="102315" y="35368"/>
                  </a:lnTo>
                  <a:lnTo>
                    <a:pt x="107368" y="44210"/>
                  </a:lnTo>
                  <a:lnTo>
                    <a:pt x="107368" y="53052"/>
                  </a:lnTo>
                  <a:lnTo>
                    <a:pt x="107368" y="58105"/>
                  </a:lnTo>
                  <a:lnTo>
                    <a:pt x="120000" y="58105"/>
                  </a:lnTo>
                  <a:lnTo>
                    <a:pt x="120000" y="53052"/>
                  </a:lnTo>
                  <a:lnTo>
                    <a:pt x="116210" y="40421"/>
                  </a:lnTo>
                  <a:lnTo>
                    <a:pt x="111157" y="35368"/>
                  </a:lnTo>
                  <a:lnTo>
                    <a:pt x="107368" y="26526"/>
                  </a:lnTo>
                  <a:lnTo>
                    <a:pt x="102315" y="17684"/>
                  </a:lnTo>
                  <a:lnTo>
                    <a:pt x="98526" y="12631"/>
                  </a:lnTo>
                  <a:lnTo>
                    <a:pt x="93473" y="8842"/>
                  </a:lnTo>
                  <a:lnTo>
                    <a:pt x="79578" y="3789"/>
                  </a:lnTo>
                  <a:lnTo>
                    <a:pt x="75789" y="0"/>
                  </a:lnTo>
                  <a:lnTo>
                    <a:pt x="66947" y="0"/>
                  </a:lnTo>
                  <a:lnTo>
                    <a:pt x="58105" y="0"/>
                  </a:lnTo>
                  <a:lnTo>
                    <a:pt x="49263" y="0"/>
                  </a:lnTo>
                  <a:lnTo>
                    <a:pt x="40421" y="3789"/>
                  </a:lnTo>
                  <a:lnTo>
                    <a:pt x="31578" y="8842"/>
                  </a:lnTo>
                  <a:lnTo>
                    <a:pt x="22736" y="12631"/>
                  </a:lnTo>
                  <a:lnTo>
                    <a:pt x="17684" y="17684"/>
                  </a:lnTo>
                  <a:lnTo>
                    <a:pt x="12631" y="26526"/>
                  </a:lnTo>
                  <a:lnTo>
                    <a:pt x="3789" y="35368"/>
                  </a:lnTo>
                  <a:lnTo>
                    <a:pt x="3789" y="40421"/>
                  </a:lnTo>
                  <a:lnTo>
                    <a:pt x="0" y="53052"/>
                  </a:lnTo>
                  <a:lnTo>
                    <a:pt x="0" y="61894"/>
                  </a:lnTo>
                  <a:lnTo>
                    <a:pt x="0" y="70736"/>
                  </a:lnTo>
                  <a:lnTo>
                    <a:pt x="3789" y="75789"/>
                  </a:lnTo>
                  <a:lnTo>
                    <a:pt x="3789" y="88421"/>
                  </a:lnTo>
                  <a:lnTo>
                    <a:pt x="12631" y="93473"/>
                  </a:lnTo>
                  <a:lnTo>
                    <a:pt x="17684" y="102315"/>
                  </a:lnTo>
                  <a:lnTo>
                    <a:pt x="22736" y="107368"/>
                  </a:lnTo>
                  <a:lnTo>
                    <a:pt x="31578" y="111157"/>
                  </a:lnTo>
                  <a:lnTo>
                    <a:pt x="40421" y="116210"/>
                  </a:lnTo>
                  <a:lnTo>
                    <a:pt x="49263" y="120000"/>
                  </a:lnTo>
                  <a:lnTo>
                    <a:pt x="58105" y="120000"/>
                  </a:lnTo>
                  <a:lnTo>
                    <a:pt x="66947" y="120000"/>
                  </a:lnTo>
                  <a:lnTo>
                    <a:pt x="75789" y="120000"/>
                  </a:lnTo>
                  <a:lnTo>
                    <a:pt x="84631" y="116210"/>
                  </a:lnTo>
                  <a:lnTo>
                    <a:pt x="93473" y="111157"/>
                  </a:lnTo>
                  <a:lnTo>
                    <a:pt x="98526" y="107368"/>
                  </a:lnTo>
                  <a:lnTo>
                    <a:pt x="107368" y="102315"/>
                  </a:lnTo>
                  <a:lnTo>
                    <a:pt x="111157" y="93473"/>
                  </a:lnTo>
                  <a:lnTo>
                    <a:pt x="116210" y="84631"/>
                  </a:lnTo>
                  <a:lnTo>
                    <a:pt x="120000" y="75789"/>
                  </a:lnTo>
                  <a:lnTo>
                    <a:pt x="120000" y="66947"/>
                  </a:lnTo>
                  <a:lnTo>
                    <a:pt x="120000" y="58105"/>
                  </a:lnTo>
                  <a:close/>
                </a:path>
              </a:pathLst>
            </a:custGeom>
            <a:solidFill>
              <a:srgbClr val="DD3832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Shape 477"/>
            <p:cNvSpPr/>
            <p:nvPr/>
          </p:nvSpPr>
          <p:spPr>
            <a:xfrm>
              <a:off x="3189286" y="3316287"/>
              <a:ext cx="152399" cy="152399"/>
            </a:xfrm>
            <a:custGeom>
              <a:pathLst>
                <a:path extrusionOk="0" h="120000" w="120000">
                  <a:moveTo>
                    <a:pt x="120000" y="58105"/>
                  </a:moveTo>
                  <a:lnTo>
                    <a:pt x="106250" y="58105"/>
                  </a:lnTo>
                  <a:lnTo>
                    <a:pt x="106250" y="66947"/>
                  </a:lnTo>
                  <a:lnTo>
                    <a:pt x="106250" y="70736"/>
                  </a:lnTo>
                  <a:lnTo>
                    <a:pt x="102500" y="79578"/>
                  </a:lnTo>
                  <a:lnTo>
                    <a:pt x="97500" y="88421"/>
                  </a:lnTo>
                  <a:lnTo>
                    <a:pt x="93750" y="93473"/>
                  </a:lnTo>
                  <a:lnTo>
                    <a:pt x="83750" y="97263"/>
                  </a:lnTo>
                  <a:lnTo>
                    <a:pt x="80000" y="102315"/>
                  </a:lnTo>
                  <a:lnTo>
                    <a:pt x="75000" y="107368"/>
                  </a:lnTo>
                  <a:lnTo>
                    <a:pt x="66250" y="107368"/>
                  </a:lnTo>
                  <a:lnTo>
                    <a:pt x="57500" y="107368"/>
                  </a:lnTo>
                  <a:lnTo>
                    <a:pt x="48750" y="107368"/>
                  </a:lnTo>
                  <a:lnTo>
                    <a:pt x="40000" y="107368"/>
                  </a:lnTo>
                  <a:lnTo>
                    <a:pt x="36250" y="102315"/>
                  </a:lnTo>
                  <a:lnTo>
                    <a:pt x="27500" y="97263"/>
                  </a:lnTo>
                  <a:lnTo>
                    <a:pt x="22500" y="88421"/>
                  </a:lnTo>
                  <a:lnTo>
                    <a:pt x="17500" y="84631"/>
                  </a:lnTo>
                  <a:lnTo>
                    <a:pt x="13750" y="75789"/>
                  </a:lnTo>
                  <a:lnTo>
                    <a:pt x="13750" y="70736"/>
                  </a:lnTo>
                  <a:lnTo>
                    <a:pt x="13750" y="61894"/>
                  </a:lnTo>
                  <a:lnTo>
                    <a:pt x="13750" y="53052"/>
                  </a:lnTo>
                  <a:lnTo>
                    <a:pt x="13750" y="44210"/>
                  </a:lnTo>
                  <a:lnTo>
                    <a:pt x="13750" y="40421"/>
                  </a:lnTo>
                  <a:lnTo>
                    <a:pt x="17500" y="30315"/>
                  </a:lnTo>
                  <a:lnTo>
                    <a:pt x="27500" y="26526"/>
                  </a:lnTo>
                  <a:lnTo>
                    <a:pt x="31250" y="17684"/>
                  </a:lnTo>
                  <a:lnTo>
                    <a:pt x="40000" y="17684"/>
                  </a:lnTo>
                  <a:lnTo>
                    <a:pt x="48750" y="12631"/>
                  </a:lnTo>
                  <a:lnTo>
                    <a:pt x="53750" y="12631"/>
                  </a:lnTo>
                  <a:lnTo>
                    <a:pt x="62500" y="12631"/>
                  </a:lnTo>
                  <a:lnTo>
                    <a:pt x="71250" y="12631"/>
                  </a:lnTo>
                  <a:lnTo>
                    <a:pt x="80000" y="17684"/>
                  </a:lnTo>
                  <a:lnTo>
                    <a:pt x="83750" y="17684"/>
                  </a:lnTo>
                  <a:lnTo>
                    <a:pt x="93750" y="26526"/>
                  </a:lnTo>
                  <a:lnTo>
                    <a:pt x="97500" y="30315"/>
                  </a:lnTo>
                  <a:lnTo>
                    <a:pt x="97500" y="35368"/>
                  </a:lnTo>
                  <a:lnTo>
                    <a:pt x="102500" y="44210"/>
                  </a:lnTo>
                  <a:lnTo>
                    <a:pt x="106250" y="53052"/>
                  </a:lnTo>
                  <a:lnTo>
                    <a:pt x="106250" y="58105"/>
                  </a:lnTo>
                  <a:lnTo>
                    <a:pt x="120000" y="58105"/>
                  </a:lnTo>
                  <a:lnTo>
                    <a:pt x="115000" y="53052"/>
                  </a:lnTo>
                  <a:lnTo>
                    <a:pt x="115000" y="40421"/>
                  </a:lnTo>
                  <a:lnTo>
                    <a:pt x="111250" y="35368"/>
                  </a:lnTo>
                  <a:lnTo>
                    <a:pt x="106250" y="26526"/>
                  </a:lnTo>
                  <a:lnTo>
                    <a:pt x="102500" y="17684"/>
                  </a:lnTo>
                  <a:lnTo>
                    <a:pt x="97500" y="12631"/>
                  </a:lnTo>
                  <a:lnTo>
                    <a:pt x="88750" y="8842"/>
                  </a:lnTo>
                  <a:lnTo>
                    <a:pt x="80000" y="3789"/>
                  </a:lnTo>
                  <a:lnTo>
                    <a:pt x="71250" y="0"/>
                  </a:lnTo>
                  <a:lnTo>
                    <a:pt x="66250" y="0"/>
                  </a:lnTo>
                  <a:lnTo>
                    <a:pt x="53750" y="0"/>
                  </a:lnTo>
                  <a:lnTo>
                    <a:pt x="45000" y="0"/>
                  </a:lnTo>
                  <a:lnTo>
                    <a:pt x="36250" y="3789"/>
                  </a:lnTo>
                  <a:lnTo>
                    <a:pt x="27500" y="8842"/>
                  </a:lnTo>
                  <a:lnTo>
                    <a:pt x="22500" y="12631"/>
                  </a:lnTo>
                  <a:lnTo>
                    <a:pt x="13750" y="17684"/>
                  </a:lnTo>
                  <a:lnTo>
                    <a:pt x="8750" y="26526"/>
                  </a:lnTo>
                  <a:lnTo>
                    <a:pt x="5000" y="35368"/>
                  </a:lnTo>
                  <a:lnTo>
                    <a:pt x="0" y="40421"/>
                  </a:lnTo>
                  <a:lnTo>
                    <a:pt x="0" y="53052"/>
                  </a:lnTo>
                  <a:lnTo>
                    <a:pt x="0" y="61894"/>
                  </a:lnTo>
                  <a:lnTo>
                    <a:pt x="0" y="70736"/>
                  </a:lnTo>
                  <a:lnTo>
                    <a:pt x="0" y="75789"/>
                  </a:lnTo>
                  <a:lnTo>
                    <a:pt x="5000" y="88421"/>
                  </a:lnTo>
                  <a:lnTo>
                    <a:pt x="8750" y="93473"/>
                  </a:lnTo>
                  <a:lnTo>
                    <a:pt x="13750" y="102315"/>
                  </a:lnTo>
                  <a:lnTo>
                    <a:pt x="22500" y="107368"/>
                  </a:lnTo>
                  <a:lnTo>
                    <a:pt x="27500" y="111157"/>
                  </a:lnTo>
                  <a:lnTo>
                    <a:pt x="36250" y="116210"/>
                  </a:lnTo>
                  <a:lnTo>
                    <a:pt x="48750" y="120000"/>
                  </a:lnTo>
                  <a:lnTo>
                    <a:pt x="53750" y="120000"/>
                  </a:lnTo>
                  <a:lnTo>
                    <a:pt x="66250" y="120000"/>
                  </a:lnTo>
                  <a:lnTo>
                    <a:pt x="75000" y="120000"/>
                  </a:lnTo>
                  <a:lnTo>
                    <a:pt x="80000" y="116210"/>
                  </a:lnTo>
                  <a:lnTo>
                    <a:pt x="88750" y="111157"/>
                  </a:lnTo>
                  <a:lnTo>
                    <a:pt x="97500" y="107368"/>
                  </a:lnTo>
                  <a:lnTo>
                    <a:pt x="102500" y="102315"/>
                  </a:lnTo>
                  <a:lnTo>
                    <a:pt x="106250" y="93473"/>
                  </a:lnTo>
                  <a:lnTo>
                    <a:pt x="115000" y="84631"/>
                  </a:lnTo>
                  <a:lnTo>
                    <a:pt x="115000" y="75789"/>
                  </a:lnTo>
                  <a:lnTo>
                    <a:pt x="115000" y="66947"/>
                  </a:lnTo>
                  <a:lnTo>
                    <a:pt x="120000" y="58105"/>
                  </a:lnTo>
                  <a:close/>
                </a:path>
              </a:pathLst>
            </a:custGeom>
            <a:solidFill>
              <a:srgbClr val="DD3832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Shape 478"/>
            <p:cNvSpPr/>
            <p:nvPr/>
          </p:nvSpPr>
          <p:spPr>
            <a:xfrm>
              <a:off x="3189286" y="3316287"/>
              <a:ext cx="152399" cy="152399"/>
            </a:xfrm>
            <a:custGeom>
              <a:pathLst>
                <a:path extrusionOk="0" h="120000" w="120000">
                  <a:moveTo>
                    <a:pt x="120000" y="58105"/>
                  </a:moveTo>
                  <a:lnTo>
                    <a:pt x="106250" y="58105"/>
                  </a:lnTo>
                  <a:lnTo>
                    <a:pt x="106250" y="66947"/>
                  </a:lnTo>
                  <a:lnTo>
                    <a:pt x="106250" y="70736"/>
                  </a:lnTo>
                  <a:lnTo>
                    <a:pt x="102500" y="79578"/>
                  </a:lnTo>
                  <a:lnTo>
                    <a:pt x="97500" y="88421"/>
                  </a:lnTo>
                  <a:lnTo>
                    <a:pt x="93750" y="93473"/>
                  </a:lnTo>
                  <a:lnTo>
                    <a:pt x="83750" y="97263"/>
                  </a:lnTo>
                  <a:lnTo>
                    <a:pt x="80000" y="102315"/>
                  </a:lnTo>
                  <a:lnTo>
                    <a:pt x="75000" y="107368"/>
                  </a:lnTo>
                  <a:lnTo>
                    <a:pt x="66250" y="107368"/>
                  </a:lnTo>
                  <a:lnTo>
                    <a:pt x="57500" y="107368"/>
                  </a:lnTo>
                  <a:lnTo>
                    <a:pt x="48750" y="107368"/>
                  </a:lnTo>
                  <a:lnTo>
                    <a:pt x="40000" y="107368"/>
                  </a:lnTo>
                  <a:lnTo>
                    <a:pt x="36250" y="102315"/>
                  </a:lnTo>
                  <a:lnTo>
                    <a:pt x="27500" y="97263"/>
                  </a:lnTo>
                  <a:lnTo>
                    <a:pt x="22500" y="88421"/>
                  </a:lnTo>
                  <a:lnTo>
                    <a:pt x="17500" y="84631"/>
                  </a:lnTo>
                  <a:lnTo>
                    <a:pt x="13750" y="75789"/>
                  </a:lnTo>
                  <a:lnTo>
                    <a:pt x="13750" y="70736"/>
                  </a:lnTo>
                  <a:lnTo>
                    <a:pt x="13750" y="61894"/>
                  </a:lnTo>
                  <a:lnTo>
                    <a:pt x="13750" y="53052"/>
                  </a:lnTo>
                  <a:lnTo>
                    <a:pt x="13750" y="44210"/>
                  </a:lnTo>
                  <a:lnTo>
                    <a:pt x="13750" y="40421"/>
                  </a:lnTo>
                  <a:lnTo>
                    <a:pt x="17500" y="30315"/>
                  </a:lnTo>
                  <a:lnTo>
                    <a:pt x="27500" y="26526"/>
                  </a:lnTo>
                  <a:lnTo>
                    <a:pt x="31250" y="17684"/>
                  </a:lnTo>
                  <a:lnTo>
                    <a:pt x="40000" y="17684"/>
                  </a:lnTo>
                  <a:lnTo>
                    <a:pt x="48750" y="12631"/>
                  </a:lnTo>
                  <a:lnTo>
                    <a:pt x="53750" y="12631"/>
                  </a:lnTo>
                  <a:lnTo>
                    <a:pt x="62500" y="12631"/>
                  </a:lnTo>
                  <a:lnTo>
                    <a:pt x="71250" y="12631"/>
                  </a:lnTo>
                  <a:lnTo>
                    <a:pt x="80000" y="17684"/>
                  </a:lnTo>
                  <a:lnTo>
                    <a:pt x="83750" y="17684"/>
                  </a:lnTo>
                  <a:lnTo>
                    <a:pt x="93750" y="26526"/>
                  </a:lnTo>
                  <a:lnTo>
                    <a:pt x="97500" y="30315"/>
                  </a:lnTo>
                  <a:lnTo>
                    <a:pt x="97500" y="35368"/>
                  </a:lnTo>
                  <a:lnTo>
                    <a:pt x="102500" y="44210"/>
                  </a:lnTo>
                  <a:lnTo>
                    <a:pt x="106250" y="53052"/>
                  </a:lnTo>
                  <a:lnTo>
                    <a:pt x="106250" y="58105"/>
                  </a:lnTo>
                  <a:lnTo>
                    <a:pt x="120000" y="58105"/>
                  </a:lnTo>
                  <a:lnTo>
                    <a:pt x="115000" y="53052"/>
                  </a:lnTo>
                  <a:lnTo>
                    <a:pt x="115000" y="40421"/>
                  </a:lnTo>
                  <a:lnTo>
                    <a:pt x="111250" y="35368"/>
                  </a:lnTo>
                  <a:lnTo>
                    <a:pt x="106250" y="26526"/>
                  </a:lnTo>
                  <a:lnTo>
                    <a:pt x="102500" y="17684"/>
                  </a:lnTo>
                  <a:lnTo>
                    <a:pt x="97500" y="12631"/>
                  </a:lnTo>
                  <a:lnTo>
                    <a:pt x="88750" y="8842"/>
                  </a:lnTo>
                  <a:lnTo>
                    <a:pt x="80000" y="3789"/>
                  </a:lnTo>
                  <a:lnTo>
                    <a:pt x="71250" y="0"/>
                  </a:lnTo>
                  <a:lnTo>
                    <a:pt x="66250" y="0"/>
                  </a:lnTo>
                  <a:lnTo>
                    <a:pt x="53750" y="0"/>
                  </a:lnTo>
                  <a:lnTo>
                    <a:pt x="45000" y="0"/>
                  </a:lnTo>
                  <a:lnTo>
                    <a:pt x="36250" y="3789"/>
                  </a:lnTo>
                  <a:lnTo>
                    <a:pt x="27500" y="8842"/>
                  </a:lnTo>
                  <a:lnTo>
                    <a:pt x="22500" y="12631"/>
                  </a:lnTo>
                  <a:lnTo>
                    <a:pt x="13750" y="17684"/>
                  </a:lnTo>
                  <a:lnTo>
                    <a:pt x="8750" y="26526"/>
                  </a:lnTo>
                  <a:lnTo>
                    <a:pt x="5000" y="35368"/>
                  </a:lnTo>
                  <a:lnTo>
                    <a:pt x="0" y="40421"/>
                  </a:lnTo>
                  <a:lnTo>
                    <a:pt x="0" y="53052"/>
                  </a:lnTo>
                  <a:lnTo>
                    <a:pt x="0" y="61894"/>
                  </a:lnTo>
                  <a:lnTo>
                    <a:pt x="0" y="70736"/>
                  </a:lnTo>
                  <a:lnTo>
                    <a:pt x="0" y="75789"/>
                  </a:lnTo>
                  <a:lnTo>
                    <a:pt x="5000" y="88421"/>
                  </a:lnTo>
                  <a:lnTo>
                    <a:pt x="8750" y="93473"/>
                  </a:lnTo>
                  <a:lnTo>
                    <a:pt x="13750" y="102315"/>
                  </a:lnTo>
                  <a:lnTo>
                    <a:pt x="22500" y="107368"/>
                  </a:lnTo>
                  <a:lnTo>
                    <a:pt x="27500" y="111157"/>
                  </a:lnTo>
                  <a:lnTo>
                    <a:pt x="36250" y="116210"/>
                  </a:lnTo>
                  <a:lnTo>
                    <a:pt x="48750" y="120000"/>
                  </a:lnTo>
                  <a:lnTo>
                    <a:pt x="53750" y="120000"/>
                  </a:lnTo>
                  <a:lnTo>
                    <a:pt x="66250" y="120000"/>
                  </a:lnTo>
                  <a:lnTo>
                    <a:pt x="75000" y="120000"/>
                  </a:lnTo>
                  <a:lnTo>
                    <a:pt x="80000" y="116210"/>
                  </a:lnTo>
                  <a:lnTo>
                    <a:pt x="88750" y="111157"/>
                  </a:lnTo>
                  <a:lnTo>
                    <a:pt x="97500" y="107368"/>
                  </a:lnTo>
                  <a:lnTo>
                    <a:pt x="102500" y="102315"/>
                  </a:lnTo>
                  <a:lnTo>
                    <a:pt x="106250" y="93473"/>
                  </a:lnTo>
                  <a:lnTo>
                    <a:pt x="115000" y="84631"/>
                  </a:lnTo>
                  <a:lnTo>
                    <a:pt x="115000" y="75789"/>
                  </a:lnTo>
                  <a:lnTo>
                    <a:pt x="115000" y="66947"/>
                  </a:lnTo>
                  <a:lnTo>
                    <a:pt x="120000" y="58105"/>
                  </a:lnTo>
                </a:path>
              </a:pathLst>
            </a:custGeom>
            <a:noFill/>
            <a:ln cap="flat" cmpd="sng" w="9525">
              <a:solidFill>
                <a:srgbClr val="E5491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Shape 479"/>
            <p:cNvSpPr/>
            <p:nvPr/>
          </p:nvSpPr>
          <p:spPr>
            <a:xfrm>
              <a:off x="3373437" y="3316287"/>
              <a:ext cx="115886" cy="144462"/>
            </a:xfrm>
            <a:custGeom>
              <a:pathLst>
                <a:path extrusionOk="0" h="120000" w="120000">
                  <a:moveTo>
                    <a:pt x="16216" y="13043"/>
                  </a:moveTo>
                  <a:lnTo>
                    <a:pt x="16216" y="110869"/>
                  </a:lnTo>
                  <a:lnTo>
                    <a:pt x="16216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56756" y="0"/>
                  </a:lnTo>
                  <a:lnTo>
                    <a:pt x="68108" y="3913"/>
                  </a:lnTo>
                  <a:lnTo>
                    <a:pt x="79459" y="9130"/>
                  </a:lnTo>
                  <a:lnTo>
                    <a:pt x="85945" y="13043"/>
                  </a:lnTo>
                  <a:lnTo>
                    <a:pt x="97297" y="18260"/>
                  </a:lnTo>
                  <a:lnTo>
                    <a:pt x="102162" y="22173"/>
                  </a:lnTo>
                  <a:lnTo>
                    <a:pt x="108648" y="27391"/>
                  </a:lnTo>
                  <a:lnTo>
                    <a:pt x="113513" y="36521"/>
                  </a:lnTo>
                  <a:lnTo>
                    <a:pt x="120000" y="41739"/>
                  </a:lnTo>
                  <a:lnTo>
                    <a:pt x="120000" y="54782"/>
                  </a:lnTo>
                  <a:lnTo>
                    <a:pt x="120000" y="60000"/>
                  </a:lnTo>
                  <a:lnTo>
                    <a:pt x="120000" y="69130"/>
                  </a:lnTo>
                  <a:lnTo>
                    <a:pt x="120000" y="78260"/>
                  </a:lnTo>
                  <a:lnTo>
                    <a:pt x="113513" y="87391"/>
                  </a:lnTo>
                  <a:lnTo>
                    <a:pt x="108648" y="96521"/>
                  </a:lnTo>
                  <a:lnTo>
                    <a:pt x="102162" y="100434"/>
                  </a:lnTo>
                  <a:lnTo>
                    <a:pt x="97297" y="105652"/>
                  </a:lnTo>
                  <a:lnTo>
                    <a:pt x="85945" y="110869"/>
                  </a:lnTo>
                  <a:lnTo>
                    <a:pt x="79459" y="114782"/>
                  </a:lnTo>
                  <a:lnTo>
                    <a:pt x="68108" y="120000"/>
                  </a:lnTo>
                  <a:lnTo>
                    <a:pt x="56756" y="120000"/>
                  </a:lnTo>
                  <a:lnTo>
                    <a:pt x="16216" y="120000"/>
                  </a:lnTo>
                  <a:lnTo>
                    <a:pt x="16216" y="110869"/>
                  </a:lnTo>
                  <a:lnTo>
                    <a:pt x="56756" y="110869"/>
                  </a:lnTo>
                  <a:lnTo>
                    <a:pt x="68108" y="105652"/>
                  </a:lnTo>
                  <a:lnTo>
                    <a:pt x="74594" y="105652"/>
                  </a:lnTo>
                  <a:lnTo>
                    <a:pt x="79459" y="100434"/>
                  </a:lnTo>
                  <a:lnTo>
                    <a:pt x="85945" y="96521"/>
                  </a:lnTo>
                  <a:lnTo>
                    <a:pt x="97297" y="91304"/>
                  </a:lnTo>
                  <a:lnTo>
                    <a:pt x="102162" y="82173"/>
                  </a:lnTo>
                  <a:lnTo>
                    <a:pt x="102162" y="78260"/>
                  </a:lnTo>
                  <a:lnTo>
                    <a:pt x="108648" y="69130"/>
                  </a:lnTo>
                  <a:lnTo>
                    <a:pt x="108648" y="63913"/>
                  </a:lnTo>
                  <a:lnTo>
                    <a:pt x="108648" y="54782"/>
                  </a:lnTo>
                  <a:lnTo>
                    <a:pt x="102162" y="45652"/>
                  </a:lnTo>
                  <a:lnTo>
                    <a:pt x="102162" y="41739"/>
                  </a:lnTo>
                  <a:lnTo>
                    <a:pt x="97297" y="31304"/>
                  </a:lnTo>
                  <a:lnTo>
                    <a:pt x="90810" y="27391"/>
                  </a:lnTo>
                  <a:lnTo>
                    <a:pt x="79459" y="22173"/>
                  </a:lnTo>
                  <a:lnTo>
                    <a:pt x="79459" y="18260"/>
                  </a:lnTo>
                  <a:lnTo>
                    <a:pt x="68108" y="18260"/>
                  </a:lnTo>
                  <a:lnTo>
                    <a:pt x="56756" y="13043"/>
                  </a:lnTo>
                  <a:lnTo>
                    <a:pt x="16216" y="13043"/>
                  </a:lnTo>
                  <a:close/>
                </a:path>
              </a:pathLst>
            </a:custGeom>
            <a:solidFill>
              <a:srgbClr val="DD3832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Shape 480"/>
            <p:cNvSpPr/>
            <p:nvPr/>
          </p:nvSpPr>
          <p:spPr>
            <a:xfrm>
              <a:off x="3373437" y="3316287"/>
              <a:ext cx="115886" cy="144462"/>
            </a:xfrm>
            <a:custGeom>
              <a:pathLst>
                <a:path extrusionOk="0" h="120000" w="120000">
                  <a:moveTo>
                    <a:pt x="16216" y="13043"/>
                  </a:moveTo>
                  <a:lnTo>
                    <a:pt x="16216" y="110869"/>
                  </a:lnTo>
                  <a:lnTo>
                    <a:pt x="16216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56756" y="0"/>
                  </a:lnTo>
                  <a:lnTo>
                    <a:pt x="68108" y="3913"/>
                  </a:lnTo>
                  <a:lnTo>
                    <a:pt x="79459" y="9130"/>
                  </a:lnTo>
                  <a:lnTo>
                    <a:pt x="85945" y="13043"/>
                  </a:lnTo>
                  <a:lnTo>
                    <a:pt x="97297" y="18260"/>
                  </a:lnTo>
                  <a:lnTo>
                    <a:pt x="102162" y="22173"/>
                  </a:lnTo>
                  <a:lnTo>
                    <a:pt x="108648" y="27391"/>
                  </a:lnTo>
                  <a:lnTo>
                    <a:pt x="113513" y="36521"/>
                  </a:lnTo>
                  <a:lnTo>
                    <a:pt x="120000" y="41739"/>
                  </a:lnTo>
                  <a:lnTo>
                    <a:pt x="120000" y="54782"/>
                  </a:lnTo>
                  <a:lnTo>
                    <a:pt x="120000" y="60000"/>
                  </a:lnTo>
                  <a:lnTo>
                    <a:pt x="120000" y="69130"/>
                  </a:lnTo>
                  <a:lnTo>
                    <a:pt x="120000" y="78260"/>
                  </a:lnTo>
                  <a:lnTo>
                    <a:pt x="113513" y="87391"/>
                  </a:lnTo>
                  <a:lnTo>
                    <a:pt x="108648" y="96521"/>
                  </a:lnTo>
                  <a:lnTo>
                    <a:pt x="102162" y="100434"/>
                  </a:lnTo>
                  <a:lnTo>
                    <a:pt x="97297" y="105652"/>
                  </a:lnTo>
                  <a:lnTo>
                    <a:pt x="85945" y="110869"/>
                  </a:lnTo>
                  <a:lnTo>
                    <a:pt x="79459" y="114782"/>
                  </a:lnTo>
                  <a:lnTo>
                    <a:pt x="68108" y="120000"/>
                  </a:lnTo>
                  <a:lnTo>
                    <a:pt x="56756" y="120000"/>
                  </a:lnTo>
                  <a:lnTo>
                    <a:pt x="16216" y="120000"/>
                  </a:lnTo>
                  <a:lnTo>
                    <a:pt x="16216" y="110869"/>
                  </a:lnTo>
                  <a:lnTo>
                    <a:pt x="56756" y="110869"/>
                  </a:lnTo>
                  <a:lnTo>
                    <a:pt x="68108" y="105652"/>
                  </a:lnTo>
                  <a:lnTo>
                    <a:pt x="74594" y="105652"/>
                  </a:lnTo>
                  <a:lnTo>
                    <a:pt x="79459" y="100434"/>
                  </a:lnTo>
                  <a:lnTo>
                    <a:pt x="85945" y="96521"/>
                  </a:lnTo>
                  <a:lnTo>
                    <a:pt x="97297" y="91304"/>
                  </a:lnTo>
                  <a:lnTo>
                    <a:pt x="102162" y="82173"/>
                  </a:lnTo>
                  <a:lnTo>
                    <a:pt x="102162" y="78260"/>
                  </a:lnTo>
                  <a:lnTo>
                    <a:pt x="108648" y="69130"/>
                  </a:lnTo>
                  <a:lnTo>
                    <a:pt x="108648" y="63913"/>
                  </a:lnTo>
                  <a:lnTo>
                    <a:pt x="108648" y="54782"/>
                  </a:lnTo>
                  <a:lnTo>
                    <a:pt x="102162" y="45652"/>
                  </a:lnTo>
                  <a:lnTo>
                    <a:pt x="102162" y="41739"/>
                  </a:lnTo>
                  <a:lnTo>
                    <a:pt x="97297" y="31304"/>
                  </a:lnTo>
                  <a:lnTo>
                    <a:pt x="90810" y="27391"/>
                  </a:lnTo>
                  <a:lnTo>
                    <a:pt x="79459" y="22173"/>
                  </a:lnTo>
                  <a:lnTo>
                    <a:pt x="79459" y="18260"/>
                  </a:lnTo>
                  <a:lnTo>
                    <a:pt x="68108" y="18260"/>
                  </a:lnTo>
                  <a:lnTo>
                    <a:pt x="56756" y="13043"/>
                  </a:lnTo>
                  <a:lnTo>
                    <a:pt x="16216" y="13043"/>
                  </a:lnTo>
                </a:path>
              </a:pathLst>
            </a:custGeom>
            <a:noFill/>
            <a:ln cap="flat" cmpd="sng" w="9525">
              <a:solidFill>
                <a:srgbClr val="E5491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Shape 481"/>
            <p:cNvSpPr/>
            <p:nvPr/>
          </p:nvSpPr>
          <p:spPr>
            <a:xfrm>
              <a:off x="2924175" y="3602037"/>
              <a:ext cx="68262" cy="133349"/>
            </a:xfrm>
            <a:custGeom>
              <a:pathLst>
                <a:path extrusionOk="0" h="120000" w="120000">
                  <a:moveTo>
                    <a:pt x="0" y="12000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120000" y="9882"/>
                  </a:lnTo>
                  <a:lnTo>
                    <a:pt x="30697" y="9882"/>
                  </a:lnTo>
                  <a:lnTo>
                    <a:pt x="30697" y="55058"/>
                  </a:lnTo>
                  <a:lnTo>
                    <a:pt x="120000" y="55058"/>
                  </a:lnTo>
                  <a:lnTo>
                    <a:pt x="120000" y="64941"/>
                  </a:lnTo>
                  <a:lnTo>
                    <a:pt x="30697" y="64941"/>
                  </a:lnTo>
                  <a:lnTo>
                    <a:pt x="30697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2C1D7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Shape 482"/>
            <p:cNvSpPr/>
            <p:nvPr/>
          </p:nvSpPr>
          <p:spPr>
            <a:xfrm>
              <a:off x="2924175" y="3602037"/>
              <a:ext cx="68262" cy="133349"/>
            </a:xfrm>
            <a:custGeom>
              <a:pathLst>
                <a:path extrusionOk="0" h="120000" w="120000">
                  <a:moveTo>
                    <a:pt x="0" y="12000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120000" y="9882"/>
                  </a:lnTo>
                  <a:lnTo>
                    <a:pt x="30697" y="9882"/>
                  </a:lnTo>
                  <a:lnTo>
                    <a:pt x="30697" y="55058"/>
                  </a:lnTo>
                  <a:lnTo>
                    <a:pt x="120000" y="55058"/>
                  </a:lnTo>
                  <a:lnTo>
                    <a:pt x="120000" y="64941"/>
                  </a:lnTo>
                  <a:lnTo>
                    <a:pt x="30697" y="64941"/>
                  </a:lnTo>
                  <a:lnTo>
                    <a:pt x="30697" y="12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9525">
              <a:solidFill>
                <a:srgbClr val="362B7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Shape 483"/>
            <p:cNvSpPr/>
            <p:nvPr/>
          </p:nvSpPr>
          <p:spPr>
            <a:xfrm>
              <a:off x="3033711" y="3594100"/>
              <a:ext cx="149225" cy="147636"/>
            </a:xfrm>
            <a:custGeom>
              <a:pathLst>
                <a:path extrusionOk="0" h="120000" w="120000">
                  <a:moveTo>
                    <a:pt x="120000" y="56086"/>
                  </a:moveTo>
                  <a:lnTo>
                    <a:pt x="106105" y="56086"/>
                  </a:lnTo>
                  <a:lnTo>
                    <a:pt x="106105" y="65217"/>
                  </a:lnTo>
                  <a:lnTo>
                    <a:pt x="102315" y="69130"/>
                  </a:lnTo>
                  <a:lnTo>
                    <a:pt x="102315" y="79565"/>
                  </a:lnTo>
                  <a:lnTo>
                    <a:pt x="97263" y="88695"/>
                  </a:lnTo>
                  <a:lnTo>
                    <a:pt x="93473" y="92608"/>
                  </a:lnTo>
                  <a:lnTo>
                    <a:pt x="84631" y="97826"/>
                  </a:lnTo>
                  <a:lnTo>
                    <a:pt x="79578" y="101739"/>
                  </a:lnTo>
                  <a:lnTo>
                    <a:pt x="70736" y="106956"/>
                  </a:lnTo>
                  <a:lnTo>
                    <a:pt x="65684" y="106956"/>
                  </a:lnTo>
                  <a:lnTo>
                    <a:pt x="56842" y="106956"/>
                  </a:lnTo>
                  <a:lnTo>
                    <a:pt x="48000" y="106956"/>
                  </a:lnTo>
                  <a:lnTo>
                    <a:pt x="39157" y="106956"/>
                  </a:lnTo>
                  <a:lnTo>
                    <a:pt x="35368" y="101739"/>
                  </a:lnTo>
                  <a:lnTo>
                    <a:pt x="26526" y="97826"/>
                  </a:lnTo>
                  <a:lnTo>
                    <a:pt x="21473" y="88695"/>
                  </a:lnTo>
                  <a:lnTo>
                    <a:pt x="17684" y="83478"/>
                  </a:lnTo>
                  <a:lnTo>
                    <a:pt x="12631" y="74347"/>
                  </a:lnTo>
                  <a:lnTo>
                    <a:pt x="12631" y="69130"/>
                  </a:lnTo>
                  <a:lnTo>
                    <a:pt x="8842" y="60000"/>
                  </a:lnTo>
                  <a:lnTo>
                    <a:pt x="12631" y="50869"/>
                  </a:lnTo>
                  <a:lnTo>
                    <a:pt x="12631" y="41739"/>
                  </a:lnTo>
                  <a:lnTo>
                    <a:pt x="12631" y="37826"/>
                  </a:lnTo>
                  <a:lnTo>
                    <a:pt x="17684" y="28695"/>
                  </a:lnTo>
                  <a:lnTo>
                    <a:pt x="26526" y="23478"/>
                  </a:lnTo>
                  <a:lnTo>
                    <a:pt x="30315" y="19565"/>
                  </a:lnTo>
                  <a:lnTo>
                    <a:pt x="39157" y="14347"/>
                  </a:lnTo>
                  <a:lnTo>
                    <a:pt x="44210" y="10434"/>
                  </a:lnTo>
                  <a:lnTo>
                    <a:pt x="53052" y="10434"/>
                  </a:lnTo>
                  <a:lnTo>
                    <a:pt x="61894" y="10434"/>
                  </a:lnTo>
                  <a:lnTo>
                    <a:pt x="70736" y="10434"/>
                  </a:lnTo>
                  <a:lnTo>
                    <a:pt x="75789" y="14347"/>
                  </a:lnTo>
                  <a:lnTo>
                    <a:pt x="84631" y="14347"/>
                  </a:lnTo>
                  <a:lnTo>
                    <a:pt x="88421" y="23478"/>
                  </a:lnTo>
                  <a:lnTo>
                    <a:pt x="97263" y="28695"/>
                  </a:lnTo>
                  <a:lnTo>
                    <a:pt x="97263" y="32608"/>
                  </a:lnTo>
                  <a:lnTo>
                    <a:pt x="102315" y="41739"/>
                  </a:lnTo>
                  <a:lnTo>
                    <a:pt x="106105" y="50869"/>
                  </a:lnTo>
                  <a:lnTo>
                    <a:pt x="106105" y="56086"/>
                  </a:lnTo>
                  <a:lnTo>
                    <a:pt x="120000" y="56086"/>
                  </a:lnTo>
                  <a:lnTo>
                    <a:pt x="114947" y="50869"/>
                  </a:lnTo>
                  <a:lnTo>
                    <a:pt x="114947" y="41739"/>
                  </a:lnTo>
                  <a:lnTo>
                    <a:pt x="111157" y="32608"/>
                  </a:lnTo>
                  <a:lnTo>
                    <a:pt x="106105" y="23478"/>
                  </a:lnTo>
                  <a:lnTo>
                    <a:pt x="102315" y="14347"/>
                  </a:lnTo>
                  <a:lnTo>
                    <a:pt x="97263" y="10434"/>
                  </a:lnTo>
                  <a:lnTo>
                    <a:pt x="88421" y="5217"/>
                  </a:lnTo>
                  <a:lnTo>
                    <a:pt x="79578" y="5217"/>
                  </a:lnTo>
                  <a:lnTo>
                    <a:pt x="70736" y="0"/>
                  </a:lnTo>
                  <a:lnTo>
                    <a:pt x="61894" y="0"/>
                  </a:lnTo>
                  <a:lnTo>
                    <a:pt x="53052" y="0"/>
                  </a:lnTo>
                  <a:lnTo>
                    <a:pt x="44210" y="0"/>
                  </a:lnTo>
                  <a:lnTo>
                    <a:pt x="35368" y="5217"/>
                  </a:lnTo>
                  <a:lnTo>
                    <a:pt x="26526" y="5217"/>
                  </a:lnTo>
                  <a:lnTo>
                    <a:pt x="21473" y="10434"/>
                  </a:lnTo>
                  <a:lnTo>
                    <a:pt x="12631" y="14347"/>
                  </a:lnTo>
                  <a:lnTo>
                    <a:pt x="8842" y="23478"/>
                  </a:lnTo>
                  <a:lnTo>
                    <a:pt x="3789" y="32608"/>
                  </a:lnTo>
                  <a:lnTo>
                    <a:pt x="0" y="41739"/>
                  </a:lnTo>
                  <a:lnTo>
                    <a:pt x="0" y="50869"/>
                  </a:lnTo>
                  <a:lnTo>
                    <a:pt x="0" y="60000"/>
                  </a:lnTo>
                  <a:lnTo>
                    <a:pt x="0" y="69130"/>
                  </a:lnTo>
                  <a:lnTo>
                    <a:pt x="0" y="79565"/>
                  </a:lnTo>
                  <a:lnTo>
                    <a:pt x="3789" y="83478"/>
                  </a:lnTo>
                  <a:lnTo>
                    <a:pt x="8842" y="97826"/>
                  </a:lnTo>
                  <a:lnTo>
                    <a:pt x="12631" y="101739"/>
                  </a:lnTo>
                  <a:lnTo>
                    <a:pt x="21473" y="106956"/>
                  </a:lnTo>
                  <a:lnTo>
                    <a:pt x="30315" y="110869"/>
                  </a:lnTo>
                  <a:lnTo>
                    <a:pt x="35368" y="116086"/>
                  </a:lnTo>
                  <a:lnTo>
                    <a:pt x="44210" y="120000"/>
                  </a:lnTo>
                  <a:lnTo>
                    <a:pt x="56842" y="120000"/>
                  </a:lnTo>
                  <a:lnTo>
                    <a:pt x="65684" y="120000"/>
                  </a:lnTo>
                  <a:lnTo>
                    <a:pt x="75789" y="120000"/>
                  </a:lnTo>
                  <a:lnTo>
                    <a:pt x="79578" y="116086"/>
                  </a:lnTo>
                  <a:lnTo>
                    <a:pt x="88421" y="110869"/>
                  </a:lnTo>
                  <a:lnTo>
                    <a:pt x="97263" y="106956"/>
                  </a:lnTo>
                  <a:lnTo>
                    <a:pt x="102315" y="97826"/>
                  </a:lnTo>
                  <a:lnTo>
                    <a:pt x="106105" y="92608"/>
                  </a:lnTo>
                  <a:lnTo>
                    <a:pt x="111157" y="83478"/>
                  </a:lnTo>
                  <a:lnTo>
                    <a:pt x="114947" y="74347"/>
                  </a:lnTo>
                  <a:lnTo>
                    <a:pt x="114947" y="69130"/>
                  </a:lnTo>
                  <a:lnTo>
                    <a:pt x="120000" y="56086"/>
                  </a:lnTo>
                  <a:close/>
                </a:path>
              </a:pathLst>
            </a:custGeom>
            <a:solidFill>
              <a:srgbClr val="2C1D7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Shape 484"/>
            <p:cNvSpPr/>
            <p:nvPr/>
          </p:nvSpPr>
          <p:spPr>
            <a:xfrm>
              <a:off x="3214686" y="3602037"/>
              <a:ext cx="90486" cy="133349"/>
            </a:xfrm>
            <a:custGeom>
              <a:pathLst>
                <a:path extrusionOk="0" h="120000" w="120000">
                  <a:moveTo>
                    <a:pt x="14736" y="5647"/>
                  </a:moveTo>
                  <a:lnTo>
                    <a:pt x="52631" y="5647"/>
                  </a:lnTo>
                  <a:lnTo>
                    <a:pt x="58947" y="5647"/>
                  </a:lnTo>
                  <a:lnTo>
                    <a:pt x="67368" y="9882"/>
                  </a:lnTo>
                  <a:lnTo>
                    <a:pt x="82105" y="9882"/>
                  </a:lnTo>
                  <a:lnTo>
                    <a:pt x="88421" y="9882"/>
                  </a:lnTo>
                  <a:lnTo>
                    <a:pt x="96842" y="15529"/>
                  </a:lnTo>
                  <a:lnTo>
                    <a:pt x="96842" y="19764"/>
                  </a:lnTo>
                  <a:lnTo>
                    <a:pt x="96842" y="25411"/>
                  </a:lnTo>
                  <a:lnTo>
                    <a:pt x="103157" y="29647"/>
                  </a:lnTo>
                  <a:lnTo>
                    <a:pt x="103157" y="35294"/>
                  </a:lnTo>
                  <a:lnTo>
                    <a:pt x="103157" y="35294"/>
                  </a:lnTo>
                  <a:lnTo>
                    <a:pt x="96842" y="39529"/>
                  </a:lnTo>
                  <a:lnTo>
                    <a:pt x="96842" y="45176"/>
                  </a:lnTo>
                  <a:lnTo>
                    <a:pt x="96842" y="49411"/>
                  </a:lnTo>
                  <a:lnTo>
                    <a:pt x="88421" y="55058"/>
                  </a:lnTo>
                  <a:lnTo>
                    <a:pt x="82105" y="55058"/>
                  </a:lnTo>
                  <a:lnTo>
                    <a:pt x="73684" y="55058"/>
                  </a:lnTo>
                  <a:lnTo>
                    <a:pt x="58947" y="59294"/>
                  </a:lnTo>
                  <a:lnTo>
                    <a:pt x="29473" y="59294"/>
                  </a:lnTo>
                  <a:lnTo>
                    <a:pt x="96842" y="120000"/>
                  </a:lnTo>
                  <a:lnTo>
                    <a:pt x="119999" y="120000"/>
                  </a:lnTo>
                  <a:lnTo>
                    <a:pt x="67368" y="69176"/>
                  </a:lnTo>
                  <a:lnTo>
                    <a:pt x="73684" y="69176"/>
                  </a:lnTo>
                  <a:lnTo>
                    <a:pt x="82105" y="69176"/>
                  </a:lnTo>
                  <a:lnTo>
                    <a:pt x="88421" y="69176"/>
                  </a:lnTo>
                  <a:lnTo>
                    <a:pt x="96842" y="64941"/>
                  </a:lnTo>
                  <a:lnTo>
                    <a:pt x="96842" y="64941"/>
                  </a:lnTo>
                  <a:lnTo>
                    <a:pt x="103157" y="59294"/>
                  </a:lnTo>
                  <a:lnTo>
                    <a:pt x="111578" y="55058"/>
                  </a:lnTo>
                  <a:lnTo>
                    <a:pt x="119999" y="55058"/>
                  </a:lnTo>
                  <a:lnTo>
                    <a:pt x="119999" y="45176"/>
                  </a:lnTo>
                  <a:lnTo>
                    <a:pt x="119999" y="39529"/>
                  </a:lnTo>
                  <a:lnTo>
                    <a:pt x="119999" y="35294"/>
                  </a:lnTo>
                  <a:lnTo>
                    <a:pt x="119999" y="25411"/>
                  </a:lnTo>
                  <a:lnTo>
                    <a:pt x="119999" y="19764"/>
                  </a:lnTo>
                  <a:lnTo>
                    <a:pt x="119999" y="15529"/>
                  </a:lnTo>
                  <a:lnTo>
                    <a:pt x="111578" y="9882"/>
                  </a:lnTo>
                  <a:lnTo>
                    <a:pt x="103157" y="5647"/>
                  </a:lnTo>
                  <a:lnTo>
                    <a:pt x="96842" y="5647"/>
                  </a:lnTo>
                  <a:lnTo>
                    <a:pt x="88421" y="0"/>
                  </a:lnTo>
                  <a:lnTo>
                    <a:pt x="88421" y="0"/>
                  </a:lnTo>
                  <a:lnTo>
                    <a:pt x="73684" y="0"/>
                  </a:lnTo>
                  <a:lnTo>
                    <a:pt x="73684" y="0"/>
                  </a:lnTo>
                  <a:lnTo>
                    <a:pt x="58947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14736" y="120000"/>
                  </a:lnTo>
                  <a:lnTo>
                    <a:pt x="14736" y="5647"/>
                  </a:lnTo>
                  <a:close/>
                </a:path>
              </a:pathLst>
            </a:custGeom>
            <a:solidFill>
              <a:srgbClr val="2C1D7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Shape 485"/>
            <p:cNvSpPr/>
            <p:nvPr/>
          </p:nvSpPr>
          <p:spPr>
            <a:xfrm>
              <a:off x="3214686" y="3602037"/>
              <a:ext cx="90486" cy="133349"/>
            </a:xfrm>
            <a:custGeom>
              <a:pathLst>
                <a:path extrusionOk="0" h="120000" w="120000">
                  <a:moveTo>
                    <a:pt x="14736" y="5647"/>
                  </a:moveTo>
                  <a:lnTo>
                    <a:pt x="52631" y="5647"/>
                  </a:lnTo>
                  <a:lnTo>
                    <a:pt x="58947" y="5647"/>
                  </a:lnTo>
                  <a:lnTo>
                    <a:pt x="67368" y="9882"/>
                  </a:lnTo>
                  <a:lnTo>
                    <a:pt x="82105" y="9882"/>
                  </a:lnTo>
                  <a:lnTo>
                    <a:pt x="88421" y="9882"/>
                  </a:lnTo>
                  <a:lnTo>
                    <a:pt x="96842" y="15529"/>
                  </a:lnTo>
                  <a:lnTo>
                    <a:pt x="96842" y="19764"/>
                  </a:lnTo>
                  <a:lnTo>
                    <a:pt x="96842" y="25411"/>
                  </a:lnTo>
                  <a:lnTo>
                    <a:pt x="103157" y="29647"/>
                  </a:lnTo>
                  <a:lnTo>
                    <a:pt x="103157" y="35294"/>
                  </a:lnTo>
                  <a:lnTo>
                    <a:pt x="103157" y="35294"/>
                  </a:lnTo>
                  <a:lnTo>
                    <a:pt x="96842" y="39529"/>
                  </a:lnTo>
                  <a:lnTo>
                    <a:pt x="96842" y="45176"/>
                  </a:lnTo>
                  <a:lnTo>
                    <a:pt x="96842" y="49411"/>
                  </a:lnTo>
                  <a:lnTo>
                    <a:pt x="88421" y="55058"/>
                  </a:lnTo>
                  <a:lnTo>
                    <a:pt x="82105" y="55058"/>
                  </a:lnTo>
                  <a:lnTo>
                    <a:pt x="73684" y="55058"/>
                  </a:lnTo>
                  <a:lnTo>
                    <a:pt x="58947" y="59294"/>
                  </a:lnTo>
                  <a:lnTo>
                    <a:pt x="29473" y="59294"/>
                  </a:lnTo>
                  <a:lnTo>
                    <a:pt x="96842" y="120000"/>
                  </a:lnTo>
                  <a:lnTo>
                    <a:pt x="119999" y="120000"/>
                  </a:lnTo>
                  <a:lnTo>
                    <a:pt x="67368" y="69176"/>
                  </a:lnTo>
                  <a:lnTo>
                    <a:pt x="73684" y="69176"/>
                  </a:lnTo>
                  <a:lnTo>
                    <a:pt x="82105" y="69176"/>
                  </a:lnTo>
                  <a:lnTo>
                    <a:pt x="88421" y="69176"/>
                  </a:lnTo>
                  <a:lnTo>
                    <a:pt x="96842" y="64941"/>
                  </a:lnTo>
                  <a:lnTo>
                    <a:pt x="96842" y="64941"/>
                  </a:lnTo>
                  <a:lnTo>
                    <a:pt x="103157" y="59294"/>
                  </a:lnTo>
                  <a:lnTo>
                    <a:pt x="111578" y="55058"/>
                  </a:lnTo>
                  <a:lnTo>
                    <a:pt x="119999" y="55058"/>
                  </a:lnTo>
                  <a:lnTo>
                    <a:pt x="119999" y="45176"/>
                  </a:lnTo>
                  <a:lnTo>
                    <a:pt x="119999" y="39529"/>
                  </a:lnTo>
                  <a:lnTo>
                    <a:pt x="119999" y="35294"/>
                  </a:lnTo>
                  <a:lnTo>
                    <a:pt x="119999" y="25411"/>
                  </a:lnTo>
                  <a:lnTo>
                    <a:pt x="119999" y="19764"/>
                  </a:lnTo>
                  <a:lnTo>
                    <a:pt x="119999" y="15529"/>
                  </a:lnTo>
                  <a:lnTo>
                    <a:pt x="111578" y="9882"/>
                  </a:lnTo>
                  <a:lnTo>
                    <a:pt x="103157" y="5647"/>
                  </a:lnTo>
                  <a:lnTo>
                    <a:pt x="96842" y="5647"/>
                  </a:lnTo>
                  <a:lnTo>
                    <a:pt x="88421" y="0"/>
                  </a:lnTo>
                  <a:lnTo>
                    <a:pt x="88421" y="0"/>
                  </a:lnTo>
                  <a:lnTo>
                    <a:pt x="73684" y="0"/>
                  </a:lnTo>
                  <a:lnTo>
                    <a:pt x="73684" y="0"/>
                  </a:lnTo>
                  <a:lnTo>
                    <a:pt x="58947" y="0"/>
                  </a:lnTo>
                  <a:lnTo>
                    <a:pt x="0" y="0"/>
                  </a:lnTo>
                  <a:lnTo>
                    <a:pt x="0" y="120000"/>
                  </a:lnTo>
                  <a:lnTo>
                    <a:pt x="14736" y="120000"/>
                  </a:lnTo>
                  <a:lnTo>
                    <a:pt x="14736" y="5647"/>
                  </a:lnTo>
                </a:path>
              </a:pathLst>
            </a:custGeom>
            <a:noFill/>
            <a:ln cap="flat" cmpd="sng" w="9525">
              <a:solidFill>
                <a:srgbClr val="362B7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Shape 486"/>
            <p:cNvSpPr/>
            <p:nvPr/>
          </p:nvSpPr>
          <p:spPr>
            <a:xfrm>
              <a:off x="2949575" y="3873500"/>
              <a:ext cx="149225" cy="147636"/>
            </a:xfrm>
            <a:custGeom>
              <a:pathLst>
                <a:path extrusionOk="0" h="120000" w="120000">
                  <a:moveTo>
                    <a:pt x="120000" y="61894"/>
                  </a:moveTo>
                  <a:lnTo>
                    <a:pt x="106105" y="61894"/>
                  </a:lnTo>
                  <a:lnTo>
                    <a:pt x="106105" y="66947"/>
                  </a:lnTo>
                  <a:lnTo>
                    <a:pt x="106105" y="75789"/>
                  </a:lnTo>
                  <a:lnTo>
                    <a:pt x="102315" y="79578"/>
                  </a:lnTo>
                  <a:lnTo>
                    <a:pt x="97263" y="88421"/>
                  </a:lnTo>
                  <a:lnTo>
                    <a:pt x="93473" y="93473"/>
                  </a:lnTo>
                  <a:lnTo>
                    <a:pt x="88421" y="102315"/>
                  </a:lnTo>
                  <a:lnTo>
                    <a:pt x="79578" y="102315"/>
                  </a:lnTo>
                  <a:lnTo>
                    <a:pt x="70736" y="106105"/>
                  </a:lnTo>
                  <a:lnTo>
                    <a:pt x="66947" y="106105"/>
                  </a:lnTo>
                  <a:lnTo>
                    <a:pt x="56842" y="111157"/>
                  </a:lnTo>
                  <a:lnTo>
                    <a:pt x="48000" y="106105"/>
                  </a:lnTo>
                  <a:lnTo>
                    <a:pt x="39157" y="106105"/>
                  </a:lnTo>
                  <a:lnTo>
                    <a:pt x="35368" y="102315"/>
                  </a:lnTo>
                  <a:lnTo>
                    <a:pt x="26526" y="97263"/>
                  </a:lnTo>
                  <a:lnTo>
                    <a:pt x="21473" y="93473"/>
                  </a:lnTo>
                  <a:lnTo>
                    <a:pt x="17684" y="84631"/>
                  </a:lnTo>
                  <a:lnTo>
                    <a:pt x="12631" y="79578"/>
                  </a:lnTo>
                  <a:lnTo>
                    <a:pt x="12631" y="70736"/>
                  </a:lnTo>
                  <a:lnTo>
                    <a:pt x="12631" y="61894"/>
                  </a:lnTo>
                  <a:lnTo>
                    <a:pt x="12631" y="53052"/>
                  </a:lnTo>
                  <a:lnTo>
                    <a:pt x="12631" y="48000"/>
                  </a:lnTo>
                  <a:lnTo>
                    <a:pt x="17684" y="39157"/>
                  </a:lnTo>
                  <a:lnTo>
                    <a:pt x="17684" y="30315"/>
                  </a:lnTo>
                  <a:lnTo>
                    <a:pt x="26526" y="26526"/>
                  </a:lnTo>
                  <a:lnTo>
                    <a:pt x="30315" y="21473"/>
                  </a:lnTo>
                  <a:lnTo>
                    <a:pt x="39157" y="17684"/>
                  </a:lnTo>
                  <a:lnTo>
                    <a:pt x="44210" y="12631"/>
                  </a:lnTo>
                  <a:lnTo>
                    <a:pt x="53052" y="12631"/>
                  </a:lnTo>
                  <a:lnTo>
                    <a:pt x="61894" y="12631"/>
                  </a:lnTo>
                  <a:lnTo>
                    <a:pt x="70736" y="12631"/>
                  </a:lnTo>
                  <a:lnTo>
                    <a:pt x="79578" y="17684"/>
                  </a:lnTo>
                  <a:lnTo>
                    <a:pt x="84631" y="21473"/>
                  </a:lnTo>
                  <a:lnTo>
                    <a:pt x="93473" y="26526"/>
                  </a:lnTo>
                  <a:lnTo>
                    <a:pt x="97263" y="30315"/>
                  </a:lnTo>
                  <a:lnTo>
                    <a:pt x="102315" y="35368"/>
                  </a:lnTo>
                  <a:lnTo>
                    <a:pt x="102315" y="44210"/>
                  </a:lnTo>
                  <a:lnTo>
                    <a:pt x="106105" y="53052"/>
                  </a:lnTo>
                  <a:lnTo>
                    <a:pt x="106105" y="61894"/>
                  </a:lnTo>
                  <a:lnTo>
                    <a:pt x="120000" y="61894"/>
                  </a:lnTo>
                  <a:lnTo>
                    <a:pt x="120000" y="53052"/>
                  </a:lnTo>
                  <a:lnTo>
                    <a:pt x="114947" y="44210"/>
                  </a:lnTo>
                  <a:lnTo>
                    <a:pt x="111157" y="35368"/>
                  </a:lnTo>
                  <a:lnTo>
                    <a:pt x="106105" y="26526"/>
                  </a:lnTo>
                  <a:lnTo>
                    <a:pt x="102315" y="21473"/>
                  </a:lnTo>
                  <a:lnTo>
                    <a:pt x="97263" y="12631"/>
                  </a:lnTo>
                  <a:lnTo>
                    <a:pt x="88421" y="8842"/>
                  </a:lnTo>
                  <a:lnTo>
                    <a:pt x="79578" y="3789"/>
                  </a:lnTo>
                  <a:lnTo>
                    <a:pt x="70736" y="0"/>
                  </a:lnTo>
                  <a:lnTo>
                    <a:pt x="61894" y="0"/>
                  </a:lnTo>
                  <a:lnTo>
                    <a:pt x="53052" y="0"/>
                  </a:lnTo>
                  <a:lnTo>
                    <a:pt x="44210" y="0"/>
                  </a:lnTo>
                  <a:lnTo>
                    <a:pt x="35368" y="3789"/>
                  </a:lnTo>
                  <a:lnTo>
                    <a:pt x="26526" y="8842"/>
                  </a:lnTo>
                  <a:lnTo>
                    <a:pt x="21473" y="12631"/>
                  </a:lnTo>
                  <a:lnTo>
                    <a:pt x="12631" y="21473"/>
                  </a:lnTo>
                  <a:lnTo>
                    <a:pt x="8842" y="26526"/>
                  </a:lnTo>
                  <a:lnTo>
                    <a:pt x="3789" y="35368"/>
                  </a:lnTo>
                  <a:lnTo>
                    <a:pt x="3789" y="44210"/>
                  </a:lnTo>
                  <a:lnTo>
                    <a:pt x="0" y="53052"/>
                  </a:lnTo>
                  <a:lnTo>
                    <a:pt x="0" y="61894"/>
                  </a:lnTo>
                  <a:lnTo>
                    <a:pt x="0" y="70736"/>
                  </a:lnTo>
                  <a:lnTo>
                    <a:pt x="3789" y="79578"/>
                  </a:lnTo>
                  <a:lnTo>
                    <a:pt x="3789" y="88421"/>
                  </a:lnTo>
                  <a:lnTo>
                    <a:pt x="12631" y="97263"/>
                  </a:lnTo>
                  <a:lnTo>
                    <a:pt x="17684" y="102315"/>
                  </a:lnTo>
                  <a:lnTo>
                    <a:pt x="21473" y="106105"/>
                  </a:lnTo>
                  <a:lnTo>
                    <a:pt x="30315" y="114947"/>
                  </a:lnTo>
                  <a:lnTo>
                    <a:pt x="35368" y="114947"/>
                  </a:lnTo>
                  <a:lnTo>
                    <a:pt x="44210" y="120000"/>
                  </a:lnTo>
                  <a:lnTo>
                    <a:pt x="56842" y="120000"/>
                  </a:lnTo>
                  <a:lnTo>
                    <a:pt x="61894" y="120000"/>
                  </a:lnTo>
                  <a:lnTo>
                    <a:pt x="75789" y="120000"/>
                  </a:lnTo>
                  <a:lnTo>
                    <a:pt x="79578" y="114947"/>
                  </a:lnTo>
                  <a:lnTo>
                    <a:pt x="88421" y="114947"/>
                  </a:lnTo>
                  <a:lnTo>
                    <a:pt x="97263" y="106105"/>
                  </a:lnTo>
                  <a:lnTo>
                    <a:pt x="102315" y="102315"/>
                  </a:lnTo>
                  <a:lnTo>
                    <a:pt x="111157" y="93473"/>
                  </a:lnTo>
                  <a:lnTo>
                    <a:pt x="114947" y="84631"/>
                  </a:lnTo>
                  <a:lnTo>
                    <a:pt x="114947" y="75789"/>
                  </a:lnTo>
                  <a:lnTo>
                    <a:pt x="120000" y="70736"/>
                  </a:lnTo>
                  <a:lnTo>
                    <a:pt x="120000" y="61894"/>
                  </a:lnTo>
                  <a:close/>
                </a:path>
              </a:pathLst>
            </a:custGeom>
            <a:solidFill>
              <a:srgbClr val="2C1D7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Shape 487"/>
            <p:cNvSpPr/>
            <p:nvPr/>
          </p:nvSpPr>
          <p:spPr>
            <a:xfrm>
              <a:off x="2949575" y="3873500"/>
              <a:ext cx="149225" cy="147636"/>
            </a:xfrm>
            <a:custGeom>
              <a:pathLst>
                <a:path extrusionOk="0" h="120000" w="120000">
                  <a:moveTo>
                    <a:pt x="120000" y="61894"/>
                  </a:moveTo>
                  <a:lnTo>
                    <a:pt x="106105" y="61894"/>
                  </a:lnTo>
                  <a:lnTo>
                    <a:pt x="106105" y="66947"/>
                  </a:lnTo>
                  <a:lnTo>
                    <a:pt x="106105" y="75789"/>
                  </a:lnTo>
                  <a:lnTo>
                    <a:pt x="102315" y="79578"/>
                  </a:lnTo>
                  <a:lnTo>
                    <a:pt x="97263" y="88421"/>
                  </a:lnTo>
                  <a:lnTo>
                    <a:pt x="93473" y="93473"/>
                  </a:lnTo>
                  <a:lnTo>
                    <a:pt x="88421" y="102315"/>
                  </a:lnTo>
                  <a:lnTo>
                    <a:pt x="79578" y="102315"/>
                  </a:lnTo>
                  <a:lnTo>
                    <a:pt x="70736" y="106105"/>
                  </a:lnTo>
                  <a:lnTo>
                    <a:pt x="66947" y="106105"/>
                  </a:lnTo>
                  <a:lnTo>
                    <a:pt x="56842" y="111157"/>
                  </a:lnTo>
                  <a:lnTo>
                    <a:pt x="48000" y="106105"/>
                  </a:lnTo>
                  <a:lnTo>
                    <a:pt x="39157" y="106105"/>
                  </a:lnTo>
                  <a:lnTo>
                    <a:pt x="35368" y="102315"/>
                  </a:lnTo>
                  <a:lnTo>
                    <a:pt x="26526" y="97263"/>
                  </a:lnTo>
                  <a:lnTo>
                    <a:pt x="21473" y="93473"/>
                  </a:lnTo>
                  <a:lnTo>
                    <a:pt x="17684" y="84631"/>
                  </a:lnTo>
                  <a:lnTo>
                    <a:pt x="12631" y="79578"/>
                  </a:lnTo>
                  <a:lnTo>
                    <a:pt x="12631" y="70736"/>
                  </a:lnTo>
                  <a:lnTo>
                    <a:pt x="12631" y="61894"/>
                  </a:lnTo>
                  <a:lnTo>
                    <a:pt x="12631" y="53052"/>
                  </a:lnTo>
                  <a:lnTo>
                    <a:pt x="12631" y="48000"/>
                  </a:lnTo>
                  <a:lnTo>
                    <a:pt x="17684" y="39157"/>
                  </a:lnTo>
                  <a:lnTo>
                    <a:pt x="17684" y="30315"/>
                  </a:lnTo>
                  <a:lnTo>
                    <a:pt x="26526" y="26526"/>
                  </a:lnTo>
                  <a:lnTo>
                    <a:pt x="30315" y="21473"/>
                  </a:lnTo>
                  <a:lnTo>
                    <a:pt x="39157" y="17684"/>
                  </a:lnTo>
                  <a:lnTo>
                    <a:pt x="44210" y="12631"/>
                  </a:lnTo>
                  <a:lnTo>
                    <a:pt x="53052" y="12631"/>
                  </a:lnTo>
                  <a:lnTo>
                    <a:pt x="61894" y="12631"/>
                  </a:lnTo>
                  <a:lnTo>
                    <a:pt x="70736" y="12631"/>
                  </a:lnTo>
                  <a:lnTo>
                    <a:pt x="79578" y="17684"/>
                  </a:lnTo>
                  <a:lnTo>
                    <a:pt x="84631" y="21473"/>
                  </a:lnTo>
                  <a:lnTo>
                    <a:pt x="93473" y="26526"/>
                  </a:lnTo>
                  <a:lnTo>
                    <a:pt x="97263" y="30315"/>
                  </a:lnTo>
                  <a:lnTo>
                    <a:pt x="102315" y="35368"/>
                  </a:lnTo>
                  <a:lnTo>
                    <a:pt x="102315" y="44210"/>
                  </a:lnTo>
                  <a:lnTo>
                    <a:pt x="106105" y="53052"/>
                  </a:lnTo>
                  <a:lnTo>
                    <a:pt x="106105" y="61894"/>
                  </a:lnTo>
                  <a:lnTo>
                    <a:pt x="120000" y="61894"/>
                  </a:lnTo>
                  <a:lnTo>
                    <a:pt x="120000" y="53052"/>
                  </a:lnTo>
                  <a:lnTo>
                    <a:pt x="114947" y="44210"/>
                  </a:lnTo>
                  <a:lnTo>
                    <a:pt x="111157" y="35368"/>
                  </a:lnTo>
                  <a:lnTo>
                    <a:pt x="106105" y="26526"/>
                  </a:lnTo>
                  <a:lnTo>
                    <a:pt x="102315" y="21473"/>
                  </a:lnTo>
                  <a:lnTo>
                    <a:pt x="97263" y="12631"/>
                  </a:lnTo>
                  <a:lnTo>
                    <a:pt x="88421" y="8842"/>
                  </a:lnTo>
                  <a:lnTo>
                    <a:pt x="79578" y="3789"/>
                  </a:lnTo>
                  <a:lnTo>
                    <a:pt x="70736" y="0"/>
                  </a:lnTo>
                  <a:lnTo>
                    <a:pt x="61894" y="0"/>
                  </a:lnTo>
                  <a:lnTo>
                    <a:pt x="53052" y="0"/>
                  </a:lnTo>
                  <a:lnTo>
                    <a:pt x="44210" y="0"/>
                  </a:lnTo>
                  <a:lnTo>
                    <a:pt x="35368" y="3789"/>
                  </a:lnTo>
                  <a:lnTo>
                    <a:pt x="26526" y="8842"/>
                  </a:lnTo>
                  <a:lnTo>
                    <a:pt x="21473" y="12631"/>
                  </a:lnTo>
                  <a:lnTo>
                    <a:pt x="12631" y="21473"/>
                  </a:lnTo>
                  <a:lnTo>
                    <a:pt x="8842" y="26526"/>
                  </a:lnTo>
                  <a:lnTo>
                    <a:pt x="3789" y="35368"/>
                  </a:lnTo>
                  <a:lnTo>
                    <a:pt x="3789" y="44210"/>
                  </a:lnTo>
                  <a:lnTo>
                    <a:pt x="0" y="53052"/>
                  </a:lnTo>
                  <a:lnTo>
                    <a:pt x="0" y="61894"/>
                  </a:lnTo>
                  <a:lnTo>
                    <a:pt x="0" y="70736"/>
                  </a:lnTo>
                  <a:lnTo>
                    <a:pt x="3789" y="79578"/>
                  </a:lnTo>
                  <a:lnTo>
                    <a:pt x="3789" y="88421"/>
                  </a:lnTo>
                  <a:lnTo>
                    <a:pt x="12631" y="97263"/>
                  </a:lnTo>
                  <a:lnTo>
                    <a:pt x="17684" y="102315"/>
                  </a:lnTo>
                  <a:lnTo>
                    <a:pt x="21473" y="106105"/>
                  </a:lnTo>
                  <a:lnTo>
                    <a:pt x="30315" y="114947"/>
                  </a:lnTo>
                  <a:lnTo>
                    <a:pt x="35368" y="114947"/>
                  </a:lnTo>
                  <a:lnTo>
                    <a:pt x="44210" y="120000"/>
                  </a:lnTo>
                  <a:lnTo>
                    <a:pt x="56842" y="120000"/>
                  </a:lnTo>
                  <a:lnTo>
                    <a:pt x="61894" y="120000"/>
                  </a:lnTo>
                  <a:lnTo>
                    <a:pt x="75789" y="120000"/>
                  </a:lnTo>
                  <a:lnTo>
                    <a:pt x="79578" y="114947"/>
                  </a:lnTo>
                  <a:lnTo>
                    <a:pt x="88421" y="114947"/>
                  </a:lnTo>
                  <a:lnTo>
                    <a:pt x="97263" y="106105"/>
                  </a:lnTo>
                  <a:lnTo>
                    <a:pt x="102315" y="102315"/>
                  </a:lnTo>
                  <a:lnTo>
                    <a:pt x="111157" y="93473"/>
                  </a:lnTo>
                  <a:lnTo>
                    <a:pt x="114947" y="84631"/>
                  </a:lnTo>
                  <a:lnTo>
                    <a:pt x="114947" y="75789"/>
                  </a:lnTo>
                  <a:lnTo>
                    <a:pt x="120000" y="70736"/>
                  </a:lnTo>
                  <a:lnTo>
                    <a:pt x="120000" y="61894"/>
                  </a:lnTo>
                </a:path>
              </a:pathLst>
            </a:custGeom>
            <a:noFill/>
            <a:ln cap="flat" cmpd="sng" w="9525">
              <a:solidFill>
                <a:srgbClr val="362B7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Shape 488"/>
            <p:cNvSpPr txBox="1"/>
            <p:nvPr/>
          </p:nvSpPr>
          <p:spPr>
            <a:xfrm>
              <a:off x="3130550" y="3876675"/>
              <a:ext cx="12699" cy="141287"/>
            </a:xfrm>
            <a:prstGeom prst="rect">
              <a:avLst/>
            </a:prstGeom>
            <a:solidFill>
              <a:srgbClr val="2C1D7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Shape 489"/>
            <p:cNvSpPr txBox="1"/>
            <p:nvPr/>
          </p:nvSpPr>
          <p:spPr>
            <a:xfrm>
              <a:off x="3130550" y="3876675"/>
              <a:ext cx="12699" cy="141287"/>
            </a:xfrm>
            <a:prstGeom prst="rect">
              <a:avLst/>
            </a:prstGeom>
            <a:noFill/>
            <a:ln cap="flat" cmpd="sng" w="9525">
              <a:solidFill>
                <a:srgbClr val="362B76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Shape 490"/>
            <p:cNvSpPr/>
            <p:nvPr/>
          </p:nvSpPr>
          <p:spPr>
            <a:xfrm>
              <a:off x="3189286" y="3876675"/>
              <a:ext cx="77787" cy="141287"/>
            </a:xfrm>
            <a:custGeom>
              <a:pathLst>
                <a:path extrusionOk="0" h="120000" w="120000">
                  <a:moveTo>
                    <a:pt x="16800" y="110454"/>
                  </a:moveTo>
                  <a:lnTo>
                    <a:pt x="120000" y="110454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6800" y="0"/>
                  </a:lnTo>
                  <a:lnTo>
                    <a:pt x="16800" y="110454"/>
                  </a:lnTo>
                  <a:close/>
                </a:path>
              </a:pathLst>
            </a:custGeom>
            <a:solidFill>
              <a:srgbClr val="2C1D7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Shape 491"/>
            <p:cNvSpPr/>
            <p:nvPr/>
          </p:nvSpPr>
          <p:spPr>
            <a:xfrm>
              <a:off x="3189286" y="3876675"/>
              <a:ext cx="77787" cy="141287"/>
            </a:xfrm>
            <a:custGeom>
              <a:pathLst>
                <a:path extrusionOk="0" h="120000" w="120000">
                  <a:moveTo>
                    <a:pt x="16800" y="110454"/>
                  </a:moveTo>
                  <a:lnTo>
                    <a:pt x="120000" y="110454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6800" y="0"/>
                  </a:lnTo>
                  <a:lnTo>
                    <a:pt x="16800" y="110454"/>
                  </a:lnTo>
                </a:path>
              </a:pathLst>
            </a:custGeom>
            <a:noFill/>
            <a:ln cap="flat" cmpd="sng" w="9525">
              <a:solidFill>
                <a:srgbClr val="362B7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Shape 492"/>
            <p:cNvSpPr/>
            <p:nvPr/>
          </p:nvSpPr>
          <p:spPr>
            <a:xfrm>
              <a:off x="4344987" y="4567237"/>
              <a:ext cx="77787" cy="260350"/>
            </a:xfrm>
            <a:custGeom>
              <a:pathLst>
                <a:path extrusionOk="0" h="120000" w="120000">
                  <a:moveTo>
                    <a:pt x="110204" y="0"/>
                  </a:moveTo>
                  <a:lnTo>
                    <a:pt x="0" y="107407"/>
                  </a:lnTo>
                  <a:lnTo>
                    <a:pt x="58775" y="120000"/>
                  </a:lnTo>
                  <a:lnTo>
                    <a:pt x="119999" y="49629"/>
                  </a:lnTo>
                  <a:lnTo>
                    <a:pt x="110204" y="0"/>
                  </a:lnTo>
                  <a:close/>
                </a:path>
              </a:pathLst>
            </a:custGeom>
            <a:solidFill>
              <a:srgbClr val="C4E3BA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Shape 493"/>
            <p:cNvSpPr/>
            <p:nvPr/>
          </p:nvSpPr>
          <p:spPr>
            <a:xfrm>
              <a:off x="4344987" y="4567237"/>
              <a:ext cx="77787" cy="260350"/>
            </a:xfrm>
            <a:custGeom>
              <a:pathLst>
                <a:path extrusionOk="0" h="120000" w="120000">
                  <a:moveTo>
                    <a:pt x="110204" y="0"/>
                  </a:moveTo>
                  <a:lnTo>
                    <a:pt x="0" y="107407"/>
                  </a:lnTo>
                  <a:lnTo>
                    <a:pt x="58775" y="120000"/>
                  </a:lnTo>
                  <a:lnTo>
                    <a:pt x="119999" y="49629"/>
                  </a:lnTo>
                  <a:lnTo>
                    <a:pt x="110204" y="0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Shape 494"/>
            <p:cNvSpPr/>
            <p:nvPr/>
          </p:nvSpPr>
          <p:spPr>
            <a:xfrm>
              <a:off x="6429375" y="4462462"/>
              <a:ext cx="217487" cy="255587"/>
            </a:xfrm>
            <a:custGeom>
              <a:pathLst>
                <a:path extrusionOk="0" h="120000" w="120000">
                  <a:moveTo>
                    <a:pt x="12173" y="17777"/>
                  </a:moveTo>
                  <a:lnTo>
                    <a:pt x="2608" y="25925"/>
                  </a:lnTo>
                  <a:lnTo>
                    <a:pt x="0" y="51851"/>
                  </a:lnTo>
                  <a:lnTo>
                    <a:pt x="54782" y="73333"/>
                  </a:lnTo>
                  <a:lnTo>
                    <a:pt x="48695" y="109629"/>
                  </a:lnTo>
                  <a:lnTo>
                    <a:pt x="52173" y="117777"/>
                  </a:lnTo>
                  <a:lnTo>
                    <a:pt x="64347" y="120000"/>
                  </a:lnTo>
                  <a:lnTo>
                    <a:pt x="120000" y="36296"/>
                  </a:lnTo>
                  <a:lnTo>
                    <a:pt x="94782" y="15555"/>
                  </a:lnTo>
                  <a:lnTo>
                    <a:pt x="27826" y="0"/>
                  </a:lnTo>
                  <a:lnTo>
                    <a:pt x="12173" y="17777"/>
                  </a:lnTo>
                  <a:close/>
                </a:path>
              </a:pathLst>
            </a:custGeom>
            <a:solidFill>
              <a:srgbClr val="E1E1E4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Shape 495"/>
            <p:cNvSpPr/>
            <p:nvPr/>
          </p:nvSpPr>
          <p:spPr>
            <a:xfrm>
              <a:off x="6429375" y="4462462"/>
              <a:ext cx="217487" cy="255587"/>
            </a:xfrm>
            <a:custGeom>
              <a:pathLst>
                <a:path extrusionOk="0" h="120000" w="120000">
                  <a:moveTo>
                    <a:pt x="12173" y="17777"/>
                  </a:moveTo>
                  <a:lnTo>
                    <a:pt x="2608" y="25925"/>
                  </a:lnTo>
                  <a:lnTo>
                    <a:pt x="0" y="51851"/>
                  </a:lnTo>
                  <a:lnTo>
                    <a:pt x="54782" y="73333"/>
                  </a:lnTo>
                  <a:lnTo>
                    <a:pt x="48695" y="109629"/>
                  </a:lnTo>
                  <a:lnTo>
                    <a:pt x="52173" y="117777"/>
                  </a:lnTo>
                  <a:lnTo>
                    <a:pt x="64347" y="120000"/>
                  </a:lnTo>
                  <a:lnTo>
                    <a:pt x="120000" y="36296"/>
                  </a:lnTo>
                  <a:lnTo>
                    <a:pt x="94782" y="15555"/>
                  </a:lnTo>
                  <a:lnTo>
                    <a:pt x="27826" y="0"/>
                  </a:lnTo>
                  <a:lnTo>
                    <a:pt x="12173" y="17777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Shape 496"/>
            <p:cNvSpPr/>
            <p:nvPr/>
          </p:nvSpPr>
          <p:spPr>
            <a:xfrm>
              <a:off x="6797675" y="4248150"/>
              <a:ext cx="446086" cy="796924"/>
            </a:xfrm>
            <a:custGeom>
              <a:pathLst>
                <a:path extrusionOk="0" h="120000" w="120000">
                  <a:moveTo>
                    <a:pt x="112765" y="54023"/>
                  </a:moveTo>
                  <a:lnTo>
                    <a:pt x="120000" y="16015"/>
                  </a:lnTo>
                  <a:lnTo>
                    <a:pt x="108085" y="14342"/>
                  </a:lnTo>
                  <a:lnTo>
                    <a:pt x="109787" y="10996"/>
                  </a:lnTo>
                  <a:lnTo>
                    <a:pt x="108085" y="7649"/>
                  </a:lnTo>
                  <a:lnTo>
                    <a:pt x="99148" y="2629"/>
                  </a:lnTo>
                  <a:lnTo>
                    <a:pt x="85531" y="0"/>
                  </a:lnTo>
                  <a:lnTo>
                    <a:pt x="65957" y="956"/>
                  </a:lnTo>
                  <a:lnTo>
                    <a:pt x="34468" y="5976"/>
                  </a:lnTo>
                  <a:lnTo>
                    <a:pt x="8936" y="14342"/>
                  </a:lnTo>
                  <a:lnTo>
                    <a:pt x="8936" y="17928"/>
                  </a:lnTo>
                  <a:lnTo>
                    <a:pt x="13617" y="21274"/>
                  </a:lnTo>
                  <a:lnTo>
                    <a:pt x="17872" y="22948"/>
                  </a:lnTo>
                  <a:lnTo>
                    <a:pt x="4255" y="38007"/>
                  </a:lnTo>
                  <a:lnTo>
                    <a:pt x="8936" y="44940"/>
                  </a:lnTo>
                  <a:lnTo>
                    <a:pt x="0" y="54023"/>
                  </a:lnTo>
                  <a:lnTo>
                    <a:pt x="10638" y="58326"/>
                  </a:lnTo>
                  <a:lnTo>
                    <a:pt x="13617" y="74342"/>
                  </a:lnTo>
                  <a:lnTo>
                    <a:pt x="36170" y="75298"/>
                  </a:lnTo>
                  <a:lnTo>
                    <a:pt x="60000" y="120000"/>
                  </a:lnTo>
                  <a:lnTo>
                    <a:pt x="99148" y="60956"/>
                  </a:lnTo>
                  <a:lnTo>
                    <a:pt x="112765" y="54023"/>
                  </a:lnTo>
                  <a:close/>
                </a:path>
              </a:pathLst>
            </a:custGeom>
            <a:solidFill>
              <a:srgbClr val="F0EFF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Shape 497"/>
            <p:cNvSpPr/>
            <p:nvPr/>
          </p:nvSpPr>
          <p:spPr>
            <a:xfrm>
              <a:off x="6797675" y="4248150"/>
              <a:ext cx="446086" cy="796924"/>
            </a:xfrm>
            <a:custGeom>
              <a:pathLst>
                <a:path extrusionOk="0" h="120000" w="120000">
                  <a:moveTo>
                    <a:pt x="112765" y="54023"/>
                  </a:moveTo>
                  <a:lnTo>
                    <a:pt x="120000" y="16015"/>
                  </a:lnTo>
                  <a:lnTo>
                    <a:pt x="108085" y="14342"/>
                  </a:lnTo>
                  <a:lnTo>
                    <a:pt x="109787" y="10996"/>
                  </a:lnTo>
                  <a:lnTo>
                    <a:pt x="108085" y="7649"/>
                  </a:lnTo>
                  <a:lnTo>
                    <a:pt x="99148" y="2629"/>
                  </a:lnTo>
                  <a:lnTo>
                    <a:pt x="85531" y="0"/>
                  </a:lnTo>
                  <a:lnTo>
                    <a:pt x="65957" y="956"/>
                  </a:lnTo>
                  <a:lnTo>
                    <a:pt x="34468" y="5976"/>
                  </a:lnTo>
                  <a:lnTo>
                    <a:pt x="8936" y="14342"/>
                  </a:lnTo>
                  <a:lnTo>
                    <a:pt x="8936" y="17928"/>
                  </a:lnTo>
                  <a:lnTo>
                    <a:pt x="13617" y="21274"/>
                  </a:lnTo>
                  <a:lnTo>
                    <a:pt x="17872" y="22948"/>
                  </a:lnTo>
                  <a:lnTo>
                    <a:pt x="4255" y="38007"/>
                  </a:lnTo>
                  <a:lnTo>
                    <a:pt x="8936" y="44940"/>
                  </a:lnTo>
                  <a:lnTo>
                    <a:pt x="0" y="54023"/>
                  </a:lnTo>
                  <a:lnTo>
                    <a:pt x="10638" y="58326"/>
                  </a:lnTo>
                  <a:lnTo>
                    <a:pt x="13617" y="74342"/>
                  </a:lnTo>
                  <a:lnTo>
                    <a:pt x="36170" y="75298"/>
                  </a:lnTo>
                  <a:lnTo>
                    <a:pt x="60000" y="120000"/>
                  </a:lnTo>
                  <a:lnTo>
                    <a:pt x="99148" y="60956"/>
                  </a:lnTo>
                  <a:lnTo>
                    <a:pt x="112765" y="54023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Shape 498"/>
            <p:cNvSpPr/>
            <p:nvPr/>
          </p:nvSpPr>
          <p:spPr>
            <a:xfrm>
              <a:off x="6124575" y="3635375"/>
              <a:ext cx="1125536" cy="52387"/>
            </a:xfrm>
            <a:custGeom>
              <a:pathLst>
                <a:path extrusionOk="0" h="120000" w="120000">
                  <a:moveTo>
                    <a:pt x="676" y="0"/>
                  </a:moveTo>
                  <a:lnTo>
                    <a:pt x="119999" y="52500"/>
                  </a:lnTo>
                  <a:lnTo>
                    <a:pt x="0" y="120000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121415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Shape 499"/>
            <p:cNvSpPr/>
            <p:nvPr/>
          </p:nvSpPr>
          <p:spPr>
            <a:xfrm>
              <a:off x="6124575" y="3635375"/>
              <a:ext cx="1125536" cy="52387"/>
            </a:xfrm>
            <a:custGeom>
              <a:pathLst>
                <a:path extrusionOk="0" h="120000" w="120000">
                  <a:moveTo>
                    <a:pt x="676" y="0"/>
                  </a:moveTo>
                  <a:lnTo>
                    <a:pt x="119999" y="52500"/>
                  </a:lnTo>
                  <a:lnTo>
                    <a:pt x="0" y="120000"/>
                  </a:lnTo>
                  <a:lnTo>
                    <a:pt x="676" y="0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Shape 500"/>
            <p:cNvSpPr/>
            <p:nvPr/>
          </p:nvSpPr>
          <p:spPr>
            <a:xfrm>
              <a:off x="6124575" y="3635375"/>
              <a:ext cx="1125536" cy="52387"/>
            </a:xfrm>
            <a:custGeom>
              <a:pathLst>
                <a:path extrusionOk="0" h="120000" w="120000">
                  <a:moveTo>
                    <a:pt x="676" y="0"/>
                  </a:moveTo>
                  <a:lnTo>
                    <a:pt x="119999" y="52500"/>
                  </a:lnTo>
                  <a:lnTo>
                    <a:pt x="0" y="120000"/>
                  </a:lnTo>
                  <a:lnTo>
                    <a:pt x="676" y="0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Shape 501"/>
            <p:cNvSpPr/>
            <p:nvPr/>
          </p:nvSpPr>
          <p:spPr>
            <a:xfrm>
              <a:off x="4949825" y="3613150"/>
              <a:ext cx="1035049" cy="74611"/>
            </a:xfrm>
            <a:custGeom>
              <a:pathLst>
                <a:path extrusionOk="0" h="120000" w="120000">
                  <a:moveTo>
                    <a:pt x="119999" y="36521"/>
                  </a:moveTo>
                  <a:lnTo>
                    <a:pt x="0" y="0"/>
                  </a:lnTo>
                  <a:lnTo>
                    <a:pt x="38958" y="36521"/>
                  </a:lnTo>
                  <a:lnTo>
                    <a:pt x="119264" y="120000"/>
                  </a:lnTo>
                  <a:lnTo>
                    <a:pt x="119999" y="36521"/>
                  </a:lnTo>
                  <a:close/>
                </a:path>
              </a:pathLst>
            </a:custGeom>
            <a:solidFill>
              <a:srgbClr val="121415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Shape 502"/>
            <p:cNvSpPr/>
            <p:nvPr/>
          </p:nvSpPr>
          <p:spPr>
            <a:xfrm>
              <a:off x="4949825" y="3613150"/>
              <a:ext cx="1035049" cy="74611"/>
            </a:xfrm>
            <a:custGeom>
              <a:pathLst>
                <a:path extrusionOk="0" h="120000" w="120000">
                  <a:moveTo>
                    <a:pt x="119999" y="36521"/>
                  </a:moveTo>
                  <a:lnTo>
                    <a:pt x="0" y="0"/>
                  </a:lnTo>
                  <a:lnTo>
                    <a:pt x="38958" y="36521"/>
                  </a:lnTo>
                  <a:lnTo>
                    <a:pt x="119264" y="120000"/>
                  </a:lnTo>
                  <a:lnTo>
                    <a:pt x="119999" y="36521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Shape 503"/>
            <p:cNvSpPr/>
            <p:nvPr/>
          </p:nvSpPr>
          <p:spPr>
            <a:xfrm>
              <a:off x="4949825" y="3613150"/>
              <a:ext cx="1035049" cy="74611"/>
            </a:xfrm>
            <a:custGeom>
              <a:pathLst>
                <a:path extrusionOk="0" h="120000" w="120000">
                  <a:moveTo>
                    <a:pt x="119999" y="36521"/>
                  </a:moveTo>
                  <a:lnTo>
                    <a:pt x="0" y="0"/>
                  </a:lnTo>
                  <a:lnTo>
                    <a:pt x="38958" y="36521"/>
                  </a:lnTo>
                  <a:lnTo>
                    <a:pt x="119264" y="120000"/>
                  </a:lnTo>
                  <a:lnTo>
                    <a:pt x="119999" y="36521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Shape 504"/>
            <p:cNvSpPr/>
            <p:nvPr/>
          </p:nvSpPr>
          <p:spPr>
            <a:xfrm>
              <a:off x="4987925" y="4495800"/>
              <a:ext cx="374649" cy="485775"/>
            </a:xfrm>
            <a:custGeom>
              <a:pathLst>
                <a:path extrusionOk="0" h="120000" w="120000">
                  <a:moveTo>
                    <a:pt x="91525" y="44169"/>
                  </a:moveTo>
                  <a:lnTo>
                    <a:pt x="120000" y="35960"/>
                  </a:lnTo>
                  <a:lnTo>
                    <a:pt x="107288" y="13680"/>
                  </a:lnTo>
                  <a:lnTo>
                    <a:pt x="91525" y="13680"/>
                  </a:lnTo>
                  <a:lnTo>
                    <a:pt x="87966" y="6644"/>
                  </a:lnTo>
                  <a:lnTo>
                    <a:pt x="82372" y="1172"/>
                  </a:lnTo>
                  <a:lnTo>
                    <a:pt x="76779" y="0"/>
                  </a:lnTo>
                  <a:lnTo>
                    <a:pt x="76779" y="13680"/>
                  </a:lnTo>
                  <a:lnTo>
                    <a:pt x="73220" y="28925"/>
                  </a:lnTo>
                  <a:lnTo>
                    <a:pt x="64576" y="35960"/>
                  </a:lnTo>
                  <a:lnTo>
                    <a:pt x="39152" y="46905"/>
                  </a:lnTo>
                  <a:lnTo>
                    <a:pt x="22881" y="57850"/>
                  </a:lnTo>
                  <a:lnTo>
                    <a:pt x="12203" y="67622"/>
                  </a:lnTo>
                  <a:lnTo>
                    <a:pt x="3559" y="77394"/>
                  </a:lnTo>
                  <a:lnTo>
                    <a:pt x="0" y="82866"/>
                  </a:lnTo>
                  <a:lnTo>
                    <a:pt x="0" y="92638"/>
                  </a:lnTo>
                  <a:lnTo>
                    <a:pt x="3559" y="100846"/>
                  </a:lnTo>
                  <a:lnTo>
                    <a:pt x="14237" y="114527"/>
                  </a:lnTo>
                  <a:lnTo>
                    <a:pt x="15762" y="119999"/>
                  </a:lnTo>
                  <a:lnTo>
                    <a:pt x="91525" y="44169"/>
                  </a:lnTo>
                  <a:close/>
                </a:path>
              </a:pathLst>
            </a:custGeom>
            <a:solidFill>
              <a:srgbClr val="F0EFF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Shape 505"/>
            <p:cNvSpPr/>
            <p:nvPr/>
          </p:nvSpPr>
          <p:spPr>
            <a:xfrm>
              <a:off x="4987925" y="4495800"/>
              <a:ext cx="374649" cy="485775"/>
            </a:xfrm>
            <a:custGeom>
              <a:pathLst>
                <a:path extrusionOk="0" h="120000" w="120000">
                  <a:moveTo>
                    <a:pt x="91525" y="44169"/>
                  </a:moveTo>
                  <a:lnTo>
                    <a:pt x="120000" y="35960"/>
                  </a:lnTo>
                  <a:lnTo>
                    <a:pt x="107288" y="13680"/>
                  </a:lnTo>
                  <a:lnTo>
                    <a:pt x="91525" y="13680"/>
                  </a:lnTo>
                  <a:lnTo>
                    <a:pt x="87966" y="6644"/>
                  </a:lnTo>
                  <a:lnTo>
                    <a:pt x="82372" y="1172"/>
                  </a:lnTo>
                  <a:lnTo>
                    <a:pt x="76779" y="0"/>
                  </a:lnTo>
                  <a:lnTo>
                    <a:pt x="76779" y="13680"/>
                  </a:lnTo>
                  <a:lnTo>
                    <a:pt x="73220" y="28925"/>
                  </a:lnTo>
                  <a:lnTo>
                    <a:pt x="64576" y="35960"/>
                  </a:lnTo>
                  <a:lnTo>
                    <a:pt x="39152" y="46905"/>
                  </a:lnTo>
                  <a:lnTo>
                    <a:pt x="22881" y="57850"/>
                  </a:lnTo>
                  <a:lnTo>
                    <a:pt x="12203" y="67622"/>
                  </a:lnTo>
                  <a:lnTo>
                    <a:pt x="3559" y="77394"/>
                  </a:lnTo>
                  <a:lnTo>
                    <a:pt x="0" y="82866"/>
                  </a:lnTo>
                  <a:lnTo>
                    <a:pt x="0" y="92638"/>
                  </a:lnTo>
                  <a:lnTo>
                    <a:pt x="3559" y="100846"/>
                  </a:lnTo>
                  <a:lnTo>
                    <a:pt x="14237" y="114527"/>
                  </a:lnTo>
                  <a:lnTo>
                    <a:pt x="15762" y="119999"/>
                  </a:lnTo>
                  <a:lnTo>
                    <a:pt x="91525" y="44169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Shape 506"/>
            <p:cNvSpPr/>
            <p:nvPr/>
          </p:nvSpPr>
          <p:spPr>
            <a:xfrm>
              <a:off x="4392612" y="4262437"/>
              <a:ext cx="701674" cy="1149349"/>
            </a:xfrm>
            <a:custGeom>
              <a:pathLst>
                <a:path extrusionOk="0" h="120000" w="120000">
                  <a:moveTo>
                    <a:pt x="114027" y="120000"/>
                  </a:moveTo>
                  <a:lnTo>
                    <a:pt x="0" y="120000"/>
                  </a:lnTo>
                  <a:lnTo>
                    <a:pt x="12488" y="80883"/>
                  </a:lnTo>
                  <a:lnTo>
                    <a:pt x="17375" y="63812"/>
                  </a:lnTo>
                  <a:lnTo>
                    <a:pt x="24977" y="54530"/>
                  </a:lnTo>
                  <a:lnTo>
                    <a:pt x="27963" y="53204"/>
                  </a:lnTo>
                  <a:lnTo>
                    <a:pt x="39366" y="47403"/>
                  </a:lnTo>
                  <a:lnTo>
                    <a:pt x="60542" y="39779"/>
                  </a:lnTo>
                  <a:lnTo>
                    <a:pt x="64343" y="28674"/>
                  </a:lnTo>
                  <a:lnTo>
                    <a:pt x="62443" y="19889"/>
                  </a:lnTo>
                  <a:lnTo>
                    <a:pt x="64343" y="15248"/>
                  </a:lnTo>
                  <a:lnTo>
                    <a:pt x="66244" y="11104"/>
                  </a:lnTo>
                  <a:lnTo>
                    <a:pt x="70045" y="6961"/>
                  </a:lnTo>
                  <a:lnTo>
                    <a:pt x="71131" y="6464"/>
                  </a:lnTo>
                  <a:lnTo>
                    <a:pt x="73846" y="3480"/>
                  </a:lnTo>
                  <a:lnTo>
                    <a:pt x="78733" y="497"/>
                  </a:lnTo>
                  <a:lnTo>
                    <a:pt x="90135" y="0"/>
                  </a:lnTo>
                  <a:lnTo>
                    <a:pt x="92036" y="497"/>
                  </a:lnTo>
                  <a:lnTo>
                    <a:pt x="100723" y="1160"/>
                  </a:lnTo>
                  <a:lnTo>
                    <a:pt x="108325" y="3480"/>
                  </a:lnTo>
                  <a:lnTo>
                    <a:pt x="118099" y="8784"/>
                  </a:lnTo>
                  <a:lnTo>
                    <a:pt x="120000" y="11767"/>
                  </a:lnTo>
                  <a:lnTo>
                    <a:pt x="118099" y="18066"/>
                  </a:lnTo>
                  <a:lnTo>
                    <a:pt x="120000" y="33977"/>
                  </a:lnTo>
                  <a:lnTo>
                    <a:pt x="114027" y="33977"/>
                  </a:lnTo>
                  <a:lnTo>
                    <a:pt x="113212" y="36961"/>
                  </a:lnTo>
                  <a:lnTo>
                    <a:pt x="111312" y="38618"/>
                  </a:lnTo>
                  <a:lnTo>
                    <a:pt x="106425" y="40939"/>
                  </a:lnTo>
                  <a:lnTo>
                    <a:pt x="106425" y="42762"/>
                  </a:lnTo>
                  <a:lnTo>
                    <a:pt x="106425" y="44419"/>
                  </a:lnTo>
                  <a:lnTo>
                    <a:pt x="88235" y="45082"/>
                  </a:lnTo>
                  <a:lnTo>
                    <a:pt x="88235" y="52707"/>
                  </a:lnTo>
                  <a:lnTo>
                    <a:pt x="103710" y="66795"/>
                  </a:lnTo>
                  <a:lnTo>
                    <a:pt x="109411" y="72596"/>
                  </a:lnTo>
                  <a:lnTo>
                    <a:pt x="110226" y="74917"/>
                  </a:lnTo>
                  <a:lnTo>
                    <a:pt x="114027" y="120000"/>
                  </a:lnTo>
                  <a:close/>
                </a:path>
              </a:pathLst>
            </a:custGeom>
            <a:solidFill>
              <a:srgbClr val="F0EFF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Shape 507"/>
            <p:cNvSpPr/>
            <p:nvPr/>
          </p:nvSpPr>
          <p:spPr>
            <a:xfrm>
              <a:off x="4392612" y="4262437"/>
              <a:ext cx="701674" cy="1149349"/>
            </a:xfrm>
            <a:custGeom>
              <a:pathLst>
                <a:path extrusionOk="0" h="120000" w="120000">
                  <a:moveTo>
                    <a:pt x="114027" y="120000"/>
                  </a:moveTo>
                  <a:lnTo>
                    <a:pt x="0" y="120000"/>
                  </a:lnTo>
                  <a:lnTo>
                    <a:pt x="12488" y="80883"/>
                  </a:lnTo>
                  <a:lnTo>
                    <a:pt x="17375" y="63812"/>
                  </a:lnTo>
                  <a:lnTo>
                    <a:pt x="24977" y="54530"/>
                  </a:lnTo>
                  <a:lnTo>
                    <a:pt x="27963" y="53204"/>
                  </a:lnTo>
                  <a:lnTo>
                    <a:pt x="39366" y="47403"/>
                  </a:lnTo>
                  <a:lnTo>
                    <a:pt x="60542" y="39779"/>
                  </a:lnTo>
                  <a:lnTo>
                    <a:pt x="64343" y="28674"/>
                  </a:lnTo>
                  <a:lnTo>
                    <a:pt x="62443" y="19889"/>
                  </a:lnTo>
                  <a:lnTo>
                    <a:pt x="64343" y="15248"/>
                  </a:lnTo>
                  <a:lnTo>
                    <a:pt x="66244" y="11104"/>
                  </a:lnTo>
                  <a:lnTo>
                    <a:pt x="70045" y="6961"/>
                  </a:lnTo>
                  <a:lnTo>
                    <a:pt x="71131" y="6464"/>
                  </a:lnTo>
                  <a:lnTo>
                    <a:pt x="73846" y="3480"/>
                  </a:lnTo>
                  <a:lnTo>
                    <a:pt x="78733" y="497"/>
                  </a:lnTo>
                  <a:lnTo>
                    <a:pt x="90135" y="0"/>
                  </a:lnTo>
                  <a:lnTo>
                    <a:pt x="92036" y="497"/>
                  </a:lnTo>
                  <a:lnTo>
                    <a:pt x="100723" y="1160"/>
                  </a:lnTo>
                  <a:lnTo>
                    <a:pt x="108325" y="3480"/>
                  </a:lnTo>
                  <a:lnTo>
                    <a:pt x="118099" y="8784"/>
                  </a:lnTo>
                  <a:lnTo>
                    <a:pt x="120000" y="11767"/>
                  </a:lnTo>
                  <a:lnTo>
                    <a:pt x="118099" y="18066"/>
                  </a:lnTo>
                  <a:lnTo>
                    <a:pt x="120000" y="33977"/>
                  </a:lnTo>
                  <a:lnTo>
                    <a:pt x="114027" y="33977"/>
                  </a:lnTo>
                  <a:lnTo>
                    <a:pt x="113212" y="36961"/>
                  </a:lnTo>
                  <a:lnTo>
                    <a:pt x="111312" y="38618"/>
                  </a:lnTo>
                  <a:lnTo>
                    <a:pt x="106425" y="40939"/>
                  </a:lnTo>
                  <a:lnTo>
                    <a:pt x="106425" y="42762"/>
                  </a:lnTo>
                  <a:lnTo>
                    <a:pt x="106425" y="44419"/>
                  </a:lnTo>
                  <a:lnTo>
                    <a:pt x="88235" y="45082"/>
                  </a:lnTo>
                  <a:lnTo>
                    <a:pt x="88235" y="52707"/>
                  </a:lnTo>
                  <a:lnTo>
                    <a:pt x="103710" y="66795"/>
                  </a:lnTo>
                  <a:lnTo>
                    <a:pt x="109411" y="72596"/>
                  </a:lnTo>
                  <a:lnTo>
                    <a:pt x="110226" y="74917"/>
                  </a:lnTo>
                  <a:lnTo>
                    <a:pt x="114027" y="120000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Shape 508"/>
            <p:cNvSpPr/>
            <p:nvPr/>
          </p:nvSpPr>
          <p:spPr>
            <a:xfrm>
              <a:off x="3014661" y="4545012"/>
              <a:ext cx="268286" cy="601661"/>
            </a:xfrm>
            <a:custGeom>
              <a:pathLst>
                <a:path extrusionOk="0" h="120000" w="120000">
                  <a:moveTo>
                    <a:pt x="0" y="15555"/>
                  </a:moveTo>
                  <a:lnTo>
                    <a:pt x="0" y="13333"/>
                  </a:lnTo>
                  <a:lnTo>
                    <a:pt x="0" y="9841"/>
                  </a:lnTo>
                  <a:lnTo>
                    <a:pt x="2130" y="7619"/>
                  </a:lnTo>
                  <a:lnTo>
                    <a:pt x="4970" y="5396"/>
                  </a:lnTo>
                  <a:lnTo>
                    <a:pt x="9940" y="3174"/>
                  </a:lnTo>
                  <a:lnTo>
                    <a:pt x="14911" y="2222"/>
                  </a:lnTo>
                  <a:lnTo>
                    <a:pt x="19881" y="952"/>
                  </a:lnTo>
                  <a:lnTo>
                    <a:pt x="27692" y="0"/>
                  </a:lnTo>
                  <a:lnTo>
                    <a:pt x="32662" y="0"/>
                  </a:lnTo>
                  <a:lnTo>
                    <a:pt x="39763" y="0"/>
                  </a:lnTo>
                  <a:lnTo>
                    <a:pt x="42603" y="0"/>
                  </a:lnTo>
                  <a:lnTo>
                    <a:pt x="50414" y="0"/>
                  </a:lnTo>
                  <a:lnTo>
                    <a:pt x="60355" y="0"/>
                  </a:lnTo>
                  <a:lnTo>
                    <a:pt x="67455" y="0"/>
                  </a:lnTo>
                  <a:lnTo>
                    <a:pt x="75266" y="952"/>
                  </a:lnTo>
                  <a:lnTo>
                    <a:pt x="85207" y="2222"/>
                  </a:lnTo>
                  <a:lnTo>
                    <a:pt x="90177" y="4444"/>
                  </a:lnTo>
                  <a:lnTo>
                    <a:pt x="97988" y="5396"/>
                  </a:lnTo>
                  <a:lnTo>
                    <a:pt x="105088" y="8888"/>
                  </a:lnTo>
                  <a:lnTo>
                    <a:pt x="107928" y="11111"/>
                  </a:lnTo>
                  <a:lnTo>
                    <a:pt x="115029" y="14603"/>
                  </a:lnTo>
                  <a:lnTo>
                    <a:pt x="115029" y="17777"/>
                  </a:lnTo>
                  <a:lnTo>
                    <a:pt x="120000" y="22222"/>
                  </a:lnTo>
                  <a:lnTo>
                    <a:pt x="120000" y="25714"/>
                  </a:lnTo>
                  <a:lnTo>
                    <a:pt x="120000" y="28888"/>
                  </a:lnTo>
                  <a:lnTo>
                    <a:pt x="120000" y="32380"/>
                  </a:lnTo>
                  <a:lnTo>
                    <a:pt x="112899" y="48253"/>
                  </a:lnTo>
                  <a:lnTo>
                    <a:pt x="102958" y="63809"/>
                  </a:lnTo>
                  <a:lnTo>
                    <a:pt x="34792" y="120000"/>
                  </a:lnTo>
                  <a:lnTo>
                    <a:pt x="22721" y="66031"/>
                  </a:lnTo>
                  <a:lnTo>
                    <a:pt x="14911" y="63809"/>
                  </a:lnTo>
                  <a:lnTo>
                    <a:pt x="0" y="15555"/>
                  </a:lnTo>
                  <a:close/>
                </a:path>
              </a:pathLst>
            </a:custGeom>
            <a:solidFill>
              <a:srgbClr val="F0EFF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Shape 509"/>
            <p:cNvSpPr/>
            <p:nvPr/>
          </p:nvSpPr>
          <p:spPr>
            <a:xfrm>
              <a:off x="3014661" y="4545012"/>
              <a:ext cx="268286" cy="601661"/>
            </a:xfrm>
            <a:custGeom>
              <a:pathLst>
                <a:path extrusionOk="0" h="120000" w="120000">
                  <a:moveTo>
                    <a:pt x="0" y="15555"/>
                  </a:moveTo>
                  <a:lnTo>
                    <a:pt x="0" y="13333"/>
                  </a:lnTo>
                  <a:lnTo>
                    <a:pt x="0" y="9841"/>
                  </a:lnTo>
                  <a:lnTo>
                    <a:pt x="2130" y="7619"/>
                  </a:lnTo>
                  <a:lnTo>
                    <a:pt x="4970" y="5396"/>
                  </a:lnTo>
                  <a:lnTo>
                    <a:pt x="9940" y="3174"/>
                  </a:lnTo>
                  <a:lnTo>
                    <a:pt x="14911" y="2222"/>
                  </a:lnTo>
                  <a:lnTo>
                    <a:pt x="19881" y="952"/>
                  </a:lnTo>
                  <a:lnTo>
                    <a:pt x="27692" y="0"/>
                  </a:lnTo>
                  <a:lnTo>
                    <a:pt x="32662" y="0"/>
                  </a:lnTo>
                  <a:lnTo>
                    <a:pt x="39763" y="0"/>
                  </a:lnTo>
                  <a:lnTo>
                    <a:pt x="42603" y="0"/>
                  </a:lnTo>
                  <a:lnTo>
                    <a:pt x="50414" y="0"/>
                  </a:lnTo>
                  <a:lnTo>
                    <a:pt x="60355" y="0"/>
                  </a:lnTo>
                  <a:lnTo>
                    <a:pt x="67455" y="0"/>
                  </a:lnTo>
                  <a:lnTo>
                    <a:pt x="75266" y="952"/>
                  </a:lnTo>
                  <a:lnTo>
                    <a:pt x="85207" y="2222"/>
                  </a:lnTo>
                  <a:lnTo>
                    <a:pt x="90177" y="4444"/>
                  </a:lnTo>
                  <a:lnTo>
                    <a:pt x="97988" y="5396"/>
                  </a:lnTo>
                  <a:lnTo>
                    <a:pt x="105088" y="8888"/>
                  </a:lnTo>
                  <a:lnTo>
                    <a:pt x="107928" y="11111"/>
                  </a:lnTo>
                  <a:lnTo>
                    <a:pt x="115029" y="14603"/>
                  </a:lnTo>
                  <a:lnTo>
                    <a:pt x="115029" y="17777"/>
                  </a:lnTo>
                  <a:lnTo>
                    <a:pt x="120000" y="22222"/>
                  </a:lnTo>
                  <a:lnTo>
                    <a:pt x="120000" y="25714"/>
                  </a:lnTo>
                  <a:lnTo>
                    <a:pt x="120000" y="28888"/>
                  </a:lnTo>
                  <a:lnTo>
                    <a:pt x="120000" y="32380"/>
                  </a:lnTo>
                  <a:lnTo>
                    <a:pt x="112899" y="48253"/>
                  </a:lnTo>
                  <a:lnTo>
                    <a:pt x="102958" y="63809"/>
                  </a:lnTo>
                  <a:lnTo>
                    <a:pt x="34792" y="120000"/>
                  </a:lnTo>
                  <a:lnTo>
                    <a:pt x="22721" y="66031"/>
                  </a:lnTo>
                  <a:lnTo>
                    <a:pt x="14911" y="63809"/>
                  </a:lnTo>
                  <a:lnTo>
                    <a:pt x="0" y="15555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Shape 510"/>
            <p:cNvSpPr/>
            <p:nvPr/>
          </p:nvSpPr>
          <p:spPr>
            <a:xfrm>
              <a:off x="2314575" y="4748212"/>
              <a:ext cx="1193800" cy="663574"/>
            </a:xfrm>
            <a:custGeom>
              <a:pathLst>
                <a:path extrusionOk="0" h="120000" w="120000">
                  <a:moveTo>
                    <a:pt x="50585" y="20285"/>
                  </a:moveTo>
                  <a:lnTo>
                    <a:pt x="39893" y="8000"/>
                  </a:lnTo>
                  <a:lnTo>
                    <a:pt x="32553" y="0"/>
                  </a:lnTo>
                  <a:lnTo>
                    <a:pt x="32553" y="69714"/>
                  </a:lnTo>
                  <a:lnTo>
                    <a:pt x="25372" y="56571"/>
                  </a:lnTo>
                  <a:lnTo>
                    <a:pt x="19627" y="44285"/>
                  </a:lnTo>
                  <a:lnTo>
                    <a:pt x="16914" y="33142"/>
                  </a:lnTo>
                  <a:lnTo>
                    <a:pt x="12925" y="16000"/>
                  </a:lnTo>
                  <a:lnTo>
                    <a:pt x="0" y="29142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119361" y="113142"/>
                  </a:lnTo>
                  <a:lnTo>
                    <a:pt x="114255" y="50571"/>
                  </a:lnTo>
                  <a:lnTo>
                    <a:pt x="97340" y="34285"/>
                  </a:lnTo>
                  <a:lnTo>
                    <a:pt x="93510" y="21142"/>
                  </a:lnTo>
                  <a:lnTo>
                    <a:pt x="78191" y="71714"/>
                  </a:lnTo>
                  <a:lnTo>
                    <a:pt x="75478" y="23142"/>
                  </a:lnTo>
                  <a:lnTo>
                    <a:pt x="69734" y="32285"/>
                  </a:lnTo>
                  <a:lnTo>
                    <a:pt x="58563" y="38285"/>
                  </a:lnTo>
                  <a:lnTo>
                    <a:pt x="54095" y="82857"/>
                  </a:lnTo>
                  <a:lnTo>
                    <a:pt x="50585" y="20285"/>
                  </a:lnTo>
                  <a:close/>
                </a:path>
              </a:pathLst>
            </a:custGeom>
            <a:solidFill>
              <a:srgbClr val="F0EFF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Shape 511"/>
            <p:cNvSpPr/>
            <p:nvPr/>
          </p:nvSpPr>
          <p:spPr>
            <a:xfrm>
              <a:off x="2314575" y="4748212"/>
              <a:ext cx="1193800" cy="663574"/>
            </a:xfrm>
            <a:custGeom>
              <a:pathLst>
                <a:path extrusionOk="0" h="120000" w="120000">
                  <a:moveTo>
                    <a:pt x="50585" y="20285"/>
                  </a:moveTo>
                  <a:lnTo>
                    <a:pt x="39893" y="8000"/>
                  </a:lnTo>
                  <a:lnTo>
                    <a:pt x="32553" y="0"/>
                  </a:lnTo>
                  <a:lnTo>
                    <a:pt x="32553" y="69714"/>
                  </a:lnTo>
                  <a:lnTo>
                    <a:pt x="25372" y="56571"/>
                  </a:lnTo>
                  <a:lnTo>
                    <a:pt x="19627" y="44285"/>
                  </a:lnTo>
                  <a:lnTo>
                    <a:pt x="16914" y="33142"/>
                  </a:lnTo>
                  <a:lnTo>
                    <a:pt x="12925" y="16000"/>
                  </a:lnTo>
                  <a:lnTo>
                    <a:pt x="0" y="29142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119361" y="113142"/>
                  </a:lnTo>
                  <a:lnTo>
                    <a:pt x="114255" y="50571"/>
                  </a:lnTo>
                  <a:lnTo>
                    <a:pt x="97340" y="34285"/>
                  </a:lnTo>
                  <a:lnTo>
                    <a:pt x="93510" y="21142"/>
                  </a:lnTo>
                  <a:lnTo>
                    <a:pt x="78191" y="71714"/>
                  </a:lnTo>
                  <a:lnTo>
                    <a:pt x="75478" y="23142"/>
                  </a:lnTo>
                  <a:lnTo>
                    <a:pt x="69734" y="32285"/>
                  </a:lnTo>
                  <a:lnTo>
                    <a:pt x="58563" y="38285"/>
                  </a:lnTo>
                  <a:lnTo>
                    <a:pt x="54095" y="82857"/>
                  </a:lnTo>
                  <a:lnTo>
                    <a:pt x="50585" y="20285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Shape 512"/>
            <p:cNvSpPr/>
            <p:nvPr/>
          </p:nvSpPr>
          <p:spPr>
            <a:xfrm>
              <a:off x="4379912" y="4398962"/>
              <a:ext cx="174625" cy="638174"/>
            </a:xfrm>
            <a:custGeom>
              <a:pathLst>
                <a:path extrusionOk="0" h="120000" w="120000">
                  <a:moveTo>
                    <a:pt x="120000" y="70272"/>
                  </a:moveTo>
                  <a:lnTo>
                    <a:pt x="108000" y="72655"/>
                  </a:lnTo>
                  <a:lnTo>
                    <a:pt x="77454" y="89330"/>
                  </a:lnTo>
                  <a:lnTo>
                    <a:pt x="57818" y="120000"/>
                  </a:lnTo>
                  <a:lnTo>
                    <a:pt x="50181" y="117915"/>
                  </a:lnTo>
                  <a:lnTo>
                    <a:pt x="27272" y="51513"/>
                  </a:lnTo>
                  <a:lnTo>
                    <a:pt x="22909" y="31563"/>
                  </a:lnTo>
                  <a:lnTo>
                    <a:pt x="22909" y="26203"/>
                  </a:lnTo>
                  <a:lnTo>
                    <a:pt x="22909" y="19950"/>
                  </a:lnTo>
                  <a:lnTo>
                    <a:pt x="0" y="9528"/>
                  </a:lnTo>
                  <a:lnTo>
                    <a:pt x="4363" y="8337"/>
                  </a:lnTo>
                  <a:lnTo>
                    <a:pt x="22909" y="9528"/>
                  </a:lnTo>
                  <a:lnTo>
                    <a:pt x="31636" y="7146"/>
                  </a:lnTo>
                  <a:lnTo>
                    <a:pt x="34909" y="2977"/>
                  </a:lnTo>
                  <a:lnTo>
                    <a:pt x="42545" y="893"/>
                  </a:lnTo>
                  <a:lnTo>
                    <a:pt x="54545" y="0"/>
                  </a:lnTo>
                  <a:lnTo>
                    <a:pt x="65454" y="893"/>
                  </a:lnTo>
                  <a:lnTo>
                    <a:pt x="73090" y="893"/>
                  </a:lnTo>
                  <a:lnTo>
                    <a:pt x="80727" y="2084"/>
                  </a:lnTo>
                  <a:lnTo>
                    <a:pt x="89454" y="6253"/>
                  </a:lnTo>
                  <a:lnTo>
                    <a:pt x="89454" y="11612"/>
                  </a:lnTo>
                  <a:lnTo>
                    <a:pt x="85090" y="19950"/>
                  </a:lnTo>
                  <a:lnTo>
                    <a:pt x="69818" y="31563"/>
                  </a:lnTo>
                  <a:lnTo>
                    <a:pt x="120000" y="70272"/>
                  </a:lnTo>
                  <a:close/>
                </a:path>
              </a:pathLst>
            </a:custGeom>
            <a:solidFill>
              <a:srgbClr val="F0EFF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Shape 513"/>
            <p:cNvSpPr/>
            <p:nvPr/>
          </p:nvSpPr>
          <p:spPr>
            <a:xfrm>
              <a:off x="4379912" y="4398962"/>
              <a:ext cx="174625" cy="638174"/>
            </a:xfrm>
            <a:custGeom>
              <a:pathLst>
                <a:path extrusionOk="0" h="120000" w="120000">
                  <a:moveTo>
                    <a:pt x="120000" y="70272"/>
                  </a:moveTo>
                  <a:lnTo>
                    <a:pt x="108000" y="72655"/>
                  </a:lnTo>
                  <a:lnTo>
                    <a:pt x="77454" y="89330"/>
                  </a:lnTo>
                  <a:lnTo>
                    <a:pt x="57818" y="120000"/>
                  </a:lnTo>
                  <a:lnTo>
                    <a:pt x="50181" y="117915"/>
                  </a:lnTo>
                  <a:lnTo>
                    <a:pt x="27272" y="51513"/>
                  </a:lnTo>
                  <a:lnTo>
                    <a:pt x="22909" y="31563"/>
                  </a:lnTo>
                  <a:lnTo>
                    <a:pt x="22909" y="26203"/>
                  </a:lnTo>
                  <a:lnTo>
                    <a:pt x="22909" y="19950"/>
                  </a:lnTo>
                  <a:lnTo>
                    <a:pt x="0" y="9528"/>
                  </a:lnTo>
                  <a:lnTo>
                    <a:pt x="4363" y="8337"/>
                  </a:lnTo>
                  <a:lnTo>
                    <a:pt x="22909" y="9528"/>
                  </a:lnTo>
                  <a:lnTo>
                    <a:pt x="31636" y="7146"/>
                  </a:lnTo>
                  <a:lnTo>
                    <a:pt x="34909" y="2977"/>
                  </a:lnTo>
                  <a:lnTo>
                    <a:pt x="42545" y="893"/>
                  </a:lnTo>
                  <a:lnTo>
                    <a:pt x="54545" y="0"/>
                  </a:lnTo>
                  <a:lnTo>
                    <a:pt x="65454" y="893"/>
                  </a:lnTo>
                  <a:lnTo>
                    <a:pt x="73090" y="893"/>
                  </a:lnTo>
                  <a:lnTo>
                    <a:pt x="80727" y="2084"/>
                  </a:lnTo>
                  <a:lnTo>
                    <a:pt x="89454" y="6253"/>
                  </a:lnTo>
                  <a:lnTo>
                    <a:pt x="89454" y="11612"/>
                  </a:lnTo>
                  <a:lnTo>
                    <a:pt x="85090" y="19950"/>
                  </a:lnTo>
                  <a:lnTo>
                    <a:pt x="69818" y="31563"/>
                  </a:lnTo>
                  <a:lnTo>
                    <a:pt x="120000" y="70272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Shape 514"/>
            <p:cNvSpPr/>
            <p:nvPr/>
          </p:nvSpPr>
          <p:spPr>
            <a:xfrm>
              <a:off x="5888037" y="3635375"/>
              <a:ext cx="242886" cy="1249361"/>
            </a:xfrm>
            <a:custGeom>
              <a:pathLst>
                <a:path extrusionOk="0" h="120000" w="120000">
                  <a:moveTo>
                    <a:pt x="67105" y="112994"/>
                  </a:moveTo>
                  <a:lnTo>
                    <a:pt x="80526" y="83908"/>
                  </a:lnTo>
                  <a:lnTo>
                    <a:pt x="94736" y="52233"/>
                  </a:lnTo>
                  <a:lnTo>
                    <a:pt x="116842" y="4873"/>
                  </a:lnTo>
                  <a:lnTo>
                    <a:pt x="120000" y="0"/>
                  </a:lnTo>
                  <a:lnTo>
                    <a:pt x="47368" y="0"/>
                  </a:lnTo>
                  <a:lnTo>
                    <a:pt x="44210" y="4873"/>
                  </a:lnTo>
                  <a:lnTo>
                    <a:pt x="25263" y="51624"/>
                  </a:lnTo>
                  <a:lnTo>
                    <a:pt x="5526" y="88324"/>
                  </a:lnTo>
                  <a:lnTo>
                    <a:pt x="0" y="100050"/>
                  </a:lnTo>
                  <a:lnTo>
                    <a:pt x="16578" y="103401"/>
                  </a:lnTo>
                  <a:lnTo>
                    <a:pt x="27631" y="108121"/>
                  </a:lnTo>
                  <a:lnTo>
                    <a:pt x="36315" y="112994"/>
                  </a:lnTo>
                  <a:lnTo>
                    <a:pt x="44210" y="120000"/>
                  </a:lnTo>
                  <a:lnTo>
                    <a:pt x="61578" y="116192"/>
                  </a:lnTo>
                  <a:lnTo>
                    <a:pt x="67105" y="112994"/>
                  </a:lnTo>
                  <a:close/>
                </a:path>
              </a:pathLst>
            </a:custGeom>
            <a:solidFill>
              <a:srgbClr val="DFA26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Shape 515"/>
            <p:cNvSpPr/>
            <p:nvPr/>
          </p:nvSpPr>
          <p:spPr>
            <a:xfrm>
              <a:off x="5888037" y="3635375"/>
              <a:ext cx="242886" cy="1249361"/>
            </a:xfrm>
            <a:custGeom>
              <a:pathLst>
                <a:path extrusionOk="0" h="120000" w="120000">
                  <a:moveTo>
                    <a:pt x="67105" y="112994"/>
                  </a:moveTo>
                  <a:lnTo>
                    <a:pt x="80526" y="83908"/>
                  </a:lnTo>
                  <a:lnTo>
                    <a:pt x="94736" y="52233"/>
                  </a:lnTo>
                  <a:lnTo>
                    <a:pt x="116842" y="4873"/>
                  </a:lnTo>
                  <a:lnTo>
                    <a:pt x="120000" y="0"/>
                  </a:lnTo>
                  <a:lnTo>
                    <a:pt x="47368" y="0"/>
                  </a:lnTo>
                  <a:lnTo>
                    <a:pt x="44210" y="4873"/>
                  </a:lnTo>
                  <a:lnTo>
                    <a:pt x="25263" y="51624"/>
                  </a:lnTo>
                  <a:lnTo>
                    <a:pt x="5526" y="88324"/>
                  </a:lnTo>
                  <a:lnTo>
                    <a:pt x="0" y="100050"/>
                  </a:lnTo>
                  <a:lnTo>
                    <a:pt x="16578" y="103401"/>
                  </a:lnTo>
                  <a:lnTo>
                    <a:pt x="27631" y="108121"/>
                  </a:lnTo>
                  <a:lnTo>
                    <a:pt x="36315" y="112994"/>
                  </a:lnTo>
                  <a:lnTo>
                    <a:pt x="44210" y="120000"/>
                  </a:lnTo>
                  <a:lnTo>
                    <a:pt x="61578" y="116192"/>
                  </a:lnTo>
                  <a:lnTo>
                    <a:pt x="67105" y="112994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Shape 516"/>
            <p:cNvSpPr/>
            <p:nvPr/>
          </p:nvSpPr>
          <p:spPr>
            <a:xfrm>
              <a:off x="4949825" y="1803400"/>
              <a:ext cx="2330449" cy="1854200"/>
            </a:xfrm>
            <a:custGeom>
              <a:pathLst>
                <a:path extrusionOk="0" h="120000" w="120000">
                  <a:moveTo>
                    <a:pt x="0" y="117536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118610" y="120000"/>
                  </a:lnTo>
                  <a:lnTo>
                    <a:pt x="60899" y="118562"/>
                  </a:lnTo>
                  <a:lnTo>
                    <a:pt x="53378" y="118562"/>
                  </a:lnTo>
                  <a:lnTo>
                    <a:pt x="0" y="117536"/>
                  </a:lnTo>
                  <a:close/>
                </a:path>
              </a:pathLst>
            </a:custGeom>
            <a:solidFill>
              <a:srgbClr val="EAF4F5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Shape 517"/>
            <p:cNvSpPr/>
            <p:nvPr/>
          </p:nvSpPr>
          <p:spPr>
            <a:xfrm>
              <a:off x="4949825" y="1803400"/>
              <a:ext cx="2330449" cy="1854200"/>
            </a:xfrm>
            <a:custGeom>
              <a:pathLst>
                <a:path extrusionOk="0" h="120000" w="120000">
                  <a:moveTo>
                    <a:pt x="0" y="117536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118610" y="120000"/>
                  </a:lnTo>
                  <a:lnTo>
                    <a:pt x="60899" y="118562"/>
                  </a:lnTo>
                  <a:lnTo>
                    <a:pt x="53378" y="118562"/>
                  </a:lnTo>
                  <a:lnTo>
                    <a:pt x="0" y="117536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18" name="Shape 518"/>
            <p:cNvCxnSpPr/>
            <p:nvPr/>
          </p:nvCxnSpPr>
          <p:spPr>
            <a:xfrm flipH="1" rot="10800000">
              <a:off x="6934200" y="4714875"/>
              <a:ext cx="127000" cy="33336"/>
            </a:xfrm>
            <a:prstGeom prst="straightConnector1">
              <a:avLst/>
            </a:prstGeom>
            <a:noFill/>
            <a:ln cap="flat" cmpd="sng" w="9525">
              <a:solidFill>
                <a:srgbClr val="23282B"/>
              </a:solidFill>
              <a:prstDash val="solid"/>
              <a:miter/>
              <a:headEnd len="med" w="med" type="none"/>
              <a:tailEnd len="med" w="med" type="none"/>
            </a:ln>
          </p:spPr>
        </p:cxnSp>
        <p:cxnSp>
          <p:nvCxnSpPr>
            <p:cNvPr id="519" name="Shape 519"/>
            <p:cNvCxnSpPr/>
            <p:nvPr/>
          </p:nvCxnSpPr>
          <p:spPr>
            <a:xfrm flipH="1" rot="10800000">
              <a:off x="6707186" y="4729162"/>
              <a:ext cx="6349" cy="63500"/>
            </a:xfrm>
            <a:prstGeom prst="straightConnector1">
              <a:avLst/>
            </a:prstGeom>
            <a:noFill/>
            <a:ln cap="flat" cmpd="sng" w="9525">
              <a:solidFill>
                <a:srgbClr val="23282B"/>
              </a:solidFill>
              <a:prstDash val="solid"/>
              <a:miter/>
              <a:headEnd len="med" w="med" type="none"/>
              <a:tailEnd len="med" w="med" type="none"/>
            </a:ln>
          </p:spPr>
        </p:cxnSp>
        <p:sp>
          <p:nvSpPr>
            <p:cNvPr id="520" name="Shape 520"/>
            <p:cNvSpPr/>
            <p:nvPr/>
          </p:nvSpPr>
          <p:spPr>
            <a:xfrm>
              <a:off x="5822950" y="5048250"/>
              <a:ext cx="171449" cy="363536"/>
            </a:xfrm>
            <a:custGeom>
              <a:pathLst>
                <a:path extrusionOk="0" h="120000" w="120000">
                  <a:moveTo>
                    <a:pt x="120000" y="0"/>
                  </a:moveTo>
                  <a:lnTo>
                    <a:pt x="100183" y="119999"/>
                  </a:lnTo>
                  <a:lnTo>
                    <a:pt x="0" y="119999"/>
                  </a:lnTo>
                  <a:lnTo>
                    <a:pt x="7706" y="68122"/>
                  </a:lnTo>
                  <a:lnTo>
                    <a:pt x="34128" y="48209"/>
                  </a:lnTo>
                  <a:lnTo>
                    <a:pt x="66055" y="38777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DFA26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Shape 521"/>
            <p:cNvSpPr/>
            <p:nvPr/>
          </p:nvSpPr>
          <p:spPr>
            <a:xfrm>
              <a:off x="5822950" y="5048250"/>
              <a:ext cx="171449" cy="363536"/>
            </a:xfrm>
            <a:custGeom>
              <a:pathLst>
                <a:path extrusionOk="0" h="120000" w="120000">
                  <a:moveTo>
                    <a:pt x="120000" y="0"/>
                  </a:moveTo>
                  <a:lnTo>
                    <a:pt x="100183" y="119999"/>
                  </a:lnTo>
                  <a:lnTo>
                    <a:pt x="0" y="119999"/>
                  </a:lnTo>
                  <a:lnTo>
                    <a:pt x="7706" y="68122"/>
                  </a:lnTo>
                  <a:lnTo>
                    <a:pt x="34128" y="48209"/>
                  </a:lnTo>
                  <a:lnTo>
                    <a:pt x="66055" y="38777"/>
                  </a:lnTo>
                  <a:lnTo>
                    <a:pt x="120000" y="0"/>
                  </a:lnTo>
                </a:path>
              </a:pathLst>
            </a:custGeom>
            <a:noFill/>
            <a:ln cap="flat" cmpd="sng" w="9525">
              <a:solidFill>
                <a:srgbClr val="23282B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2" name="Shape 5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557461" y="2924175"/>
              <a:ext cx="1077912" cy="1152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3" name="Shape 5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003800" y="1916111"/>
              <a:ext cx="2232025" cy="1673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Shape 52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356100" y="3573462"/>
              <a:ext cx="642936" cy="6254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5" name="Shape 525"/>
          <p:cNvGrpSpPr/>
          <p:nvPr/>
        </p:nvGrpSpPr>
        <p:grpSpPr>
          <a:xfrm>
            <a:off x="5497512" y="1177925"/>
            <a:ext cx="1565275" cy="1743075"/>
            <a:chOff x="2971800" y="2032000"/>
            <a:chExt cx="2146300" cy="2636837"/>
          </a:xfrm>
        </p:grpSpPr>
        <p:sp>
          <p:nvSpPr>
            <p:cNvPr id="526" name="Shape 526"/>
            <p:cNvSpPr/>
            <p:nvPr/>
          </p:nvSpPr>
          <p:spPr>
            <a:xfrm>
              <a:off x="2971800" y="2635250"/>
              <a:ext cx="2146300" cy="20335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Shape 527"/>
            <p:cNvSpPr/>
            <p:nvPr/>
          </p:nvSpPr>
          <p:spPr>
            <a:xfrm>
              <a:off x="3370262" y="3086100"/>
              <a:ext cx="1225550" cy="1141411"/>
            </a:xfrm>
            <a:custGeom>
              <a:pathLst>
                <a:path extrusionOk="0" h="120000" w="120000">
                  <a:moveTo>
                    <a:pt x="118134" y="44456"/>
                  </a:moveTo>
                  <a:lnTo>
                    <a:pt x="116269" y="38440"/>
                  </a:lnTo>
                  <a:lnTo>
                    <a:pt x="114093" y="32924"/>
                  </a:lnTo>
                  <a:lnTo>
                    <a:pt x="110984" y="27743"/>
                  </a:lnTo>
                  <a:lnTo>
                    <a:pt x="107720" y="23064"/>
                  </a:lnTo>
                  <a:lnTo>
                    <a:pt x="104145" y="18551"/>
                  </a:lnTo>
                  <a:lnTo>
                    <a:pt x="99948" y="14707"/>
                  </a:lnTo>
                  <a:lnTo>
                    <a:pt x="95284" y="11197"/>
                  </a:lnTo>
                  <a:lnTo>
                    <a:pt x="90466" y="7855"/>
                  </a:lnTo>
                  <a:lnTo>
                    <a:pt x="85647" y="5181"/>
                  </a:lnTo>
                  <a:lnTo>
                    <a:pt x="80051" y="3008"/>
                  </a:lnTo>
                  <a:lnTo>
                    <a:pt x="74455" y="1504"/>
                  </a:lnTo>
                  <a:lnTo>
                    <a:pt x="68704" y="501"/>
                  </a:lnTo>
                  <a:lnTo>
                    <a:pt x="62953" y="0"/>
                  </a:lnTo>
                  <a:lnTo>
                    <a:pt x="56891" y="0"/>
                  </a:lnTo>
                  <a:lnTo>
                    <a:pt x="50984" y="501"/>
                  </a:lnTo>
                  <a:lnTo>
                    <a:pt x="44922" y="1671"/>
                  </a:lnTo>
                  <a:lnTo>
                    <a:pt x="38860" y="3676"/>
                  </a:lnTo>
                  <a:lnTo>
                    <a:pt x="33419" y="6016"/>
                  </a:lnTo>
                  <a:lnTo>
                    <a:pt x="27979" y="8857"/>
                  </a:lnTo>
                  <a:lnTo>
                    <a:pt x="23160" y="12200"/>
                  </a:lnTo>
                  <a:lnTo>
                    <a:pt x="18497" y="15877"/>
                  </a:lnTo>
                  <a:lnTo>
                    <a:pt x="14611" y="19888"/>
                  </a:lnTo>
                  <a:lnTo>
                    <a:pt x="10880" y="24233"/>
                  </a:lnTo>
                  <a:lnTo>
                    <a:pt x="7927" y="29080"/>
                  </a:lnTo>
                  <a:lnTo>
                    <a:pt x="5129" y="33927"/>
                  </a:lnTo>
                  <a:lnTo>
                    <a:pt x="3108" y="39275"/>
                  </a:lnTo>
                  <a:lnTo>
                    <a:pt x="1398" y="44623"/>
                  </a:lnTo>
                  <a:lnTo>
                    <a:pt x="466" y="50139"/>
                  </a:lnTo>
                  <a:lnTo>
                    <a:pt x="0" y="56155"/>
                  </a:lnTo>
                  <a:lnTo>
                    <a:pt x="0" y="61504"/>
                  </a:lnTo>
                  <a:lnTo>
                    <a:pt x="932" y="67520"/>
                  </a:lnTo>
                  <a:lnTo>
                    <a:pt x="2176" y="73537"/>
                  </a:lnTo>
                  <a:lnTo>
                    <a:pt x="4196" y="79387"/>
                  </a:lnTo>
                  <a:lnTo>
                    <a:pt x="6528" y="84902"/>
                  </a:lnTo>
                  <a:lnTo>
                    <a:pt x="9481" y="89916"/>
                  </a:lnTo>
                  <a:lnTo>
                    <a:pt x="12746" y="94930"/>
                  </a:lnTo>
                  <a:lnTo>
                    <a:pt x="16632" y="99610"/>
                  </a:lnTo>
                  <a:lnTo>
                    <a:pt x="20829" y="103621"/>
                  </a:lnTo>
                  <a:lnTo>
                    <a:pt x="25181" y="107298"/>
                  </a:lnTo>
                  <a:lnTo>
                    <a:pt x="30155" y="110473"/>
                  </a:lnTo>
                  <a:lnTo>
                    <a:pt x="35129" y="113481"/>
                  </a:lnTo>
                  <a:lnTo>
                    <a:pt x="40259" y="115654"/>
                  </a:lnTo>
                  <a:lnTo>
                    <a:pt x="45854" y="117660"/>
                  </a:lnTo>
                  <a:lnTo>
                    <a:pt x="51606" y="118997"/>
                  </a:lnTo>
                  <a:lnTo>
                    <a:pt x="57202" y="120000"/>
                  </a:lnTo>
                  <a:lnTo>
                    <a:pt x="63108" y="120000"/>
                  </a:lnTo>
                  <a:lnTo>
                    <a:pt x="69015" y="119665"/>
                  </a:lnTo>
                  <a:lnTo>
                    <a:pt x="74766" y="118662"/>
                  </a:lnTo>
                  <a:lnTo>
                    <a:pt x="80518" y="116991"/>
                  </a:lnTo>
                  <a:lnTo>
                    <a:pt x="86113" y="114986"/>
                  </a:lnTo>
                  <a:lnTo>
                    <a:pt x="91088" y="112311"/>
                  </a:lnTo>
                  <a:lnTo>
                    <a:pt x="95751" y="108969"/>
                  </a:lnTo>
                  <a:lnTo>
                    <a:pt x="100414" y="105292"/>
                  </a:lnTo>
                  <a:lnTo>
                    <a:pt x="104300" y="101281"/>
                  </a:lnTo>
                  <a:lnTo>
                    <a:pt x="108031" y="96768"/>
                  </a:lnTo>
                  <a:lnTo>
                    <a:pt x="111295" y="91922"/>
                  </a:lnTo>
                  <a:lnTo>
                    <a:pt x="114093" y="86908"/>
                  </a:lnTo>
                  <a:lnTo>
                    <a:pt x="116269" y="81392"/>
                  </a:lnTo>
                  <a:lnTo>
                    <a:pt x="117979" y="76044"/>
                  </a:lnTo>
                  <a:lnTo>
                    <a:pt x="119378" y="70194"/>
                  </a:lnTo>
                  <a:lnTo>
                    <a:pt x="120000" y="64011"/>
                  </a:lnTo>
                  <a:lnTo>
                    <a:pt x="120000" y="58161"/>
                  </a:lnTo>
                  <a:lnTo>
                    <a:pt x="119533" y="51810"/>
                  </a:lnTo>
                  <a:lnTo>
                    <a:pt x="118445" y="45626"/>
                  </a:lnTo>
                  <a:lnTo>
                    <a:pt x="118445" y="45459"/>
                  </a:lnTo>
                  <a:lnTo>
                    <a:pt x="118445" y="44958"/>
                  </a:lnTo>
                  <a:lnTo>
                    <a:pt x="118445" y="44623"/>
                  </a:lnTo>
                  <a:lnTo>
                    <a:pt x="118134" y="44456"/>
                  </a:lnTo>
                  <a:close/>
                </a:path>
              </a:pathLst>
            </a:custGeom>
            <a:solidFill>
              <a:srgbClr val="2C167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Shape 528"/>
            <p:cNvSpPr/>
            <p:nvPr/>
          </p:nvSpPr>
          <p:spPr>
            <a:xfrm>
              <a:off x="3422650" y="3146425"/>
              <a:ext cx="1079499" cy="1003300"/>
            </a:xfrm>
            <a:custGeom>
              <a:pathLst>
                <a:path extrusionOk="0" h="120000" w="120000">
                  <a:moveTo>
                    <a:pt x="74823" y="118670"/>
                  </a:moveTo>
                  <a:lnTo>
                    <a:pt x="80647" y="116962"/>
                  </a:lnTo>
                  <a:lnTo>
                    <a:pt x="86117" y="114873"/>
                  </a:lnTo>
                  <a:lnTo>
                    <a:pt x="91058" y="112025"/>
                  </a:lnTo>
                  <a:lnTo>
                    <a:pt x="95823" y="108987"/>
                  </a:lnTo>
                  <a:lnTo>
                    <a:pt x="100235" y="105000"/>
                  </a:lnTo>
                  <a:lnTo>
                    <a:pt x="104294" y="101012"/>
                  </a:lnTo>
                  <a:lnTo>
                    <a:pt x="107823" y="96645"/>
                  </a:lnTo>
                  <a:lnTo>
                    <a:pt x="111352" y="91708"/>
                  </a:lnTo>
                  <a:lnTo>
                    <a:pt x="114000" y="86962"/>
                  </a:lnTo>
                  <a:lnTo>
                    <a:pt x="116294" y="81645"/>
                  </a:lnTo>
                  <a:lnTo>
                    <a:pt x="117882" y="75949"/>
                  </a:lnTo>
                  <a:lnTo>
                    <a:pt x="119117" y="70063"/>
                  </a:lnTo>
                  <a:lnTo>
                    <a:pt x="119647" y="64367"/>
                  </a:lnTo>
                  <a:lnTo>
                    <a:pt x="120000" y="58291"/>
                  </a:lnTo>
                  <a:lnTo>
                    <a:pt x="119647" y="52025"/>
                  </a:lnTo>
                  <a:lnTo>
                    <a:pt x="118411" y="45759"/>
                  </a:lnTo>
                  <a:lnTo>
                    <a:pt x="116470" y="39873"/>
                  </a:lnTo>
                  <a:lnTo>
                    <a:pt x="114176" y="34177"/>
                  </a:lnTo>
                  <a:lnTo>
                    <a:pt x="111352" y="28860"/>
                  </a:lnTo>
                  <a:lnTo>
                    <a:pt x="108176" y="24113"/>
                  </a:lnTo>
                  <a:lnTo>
                    <a:pt x="104294" y="19556"/>
                  </a:lnTo>
                  <a:lnTo>
                    <a:pt x="100235" y="15379"/>
                  </a:lnTo>
                  <a:lnTo>
                    <a:pt x="95823" y="11582"/>
                  </a:lnTo>
                  <a:lnTo>
                    <a:pt x="91058" y="8544"/>
                  </a:lnTo>
                  <a:lnTo>
                    <a:pt x="85764" y="5696"/>
                  </a:lnTo>
                  <a:lnTo>
                    <a:pt x="80294" y="3417"/>
                  </a:lnTo>
                  <a:lnTo>
                    <a:pt x="74823" y="1708"/>
                  </a:lnTo>
                  <a:lnTo>
                    <a:pt x="69000" y="569"/>
                  </a:lnTo>
                  <a:lnTo>
                    <a:pt x="63000" y="0"/>
                  </a:lnTo>
                  <a:lnTo>
                    <a:pt x="57000" y="0"/>
                  </a:lnTo>
                  <a:lnTo>
                    <a:pt x="51000" y="569"/>
                  </a:lnTo>
                  <a:lnTo>
                    <a:pt x="44647" y="1708"/>
                  </a:lnTo>
                  <a:lnTo>
                    <a:pt x="38823" y="3417"/>
                  </a:lnTo>
                  <a:lnTo>
                    <a:pt x="33000" y="6075"/>
                  </a:lnTo>
                  <a:lnTo>
                    <a:pt x="27882" y="8924"/>
                  </a:lnTo>
                  <a:lnTo>
                    <a:pt x="22764" y="12151"/>
                  </a:lnTo>
                  <a:lnTo>
                    <a:pt x="18705" y="15949"/>
                  </a:lnTo>
                  <a:lnTo>
                    <a:pt x="14470" y="19936"/>
                  </a:lnTo>
                  <a:lnTo>
                    <a:pt x="10764" y="24303"/>
                  </a:lnTo>
                  <a:lnTo>
                    <a:pt x="7941" y="29240"/>
                  </a:lnTo>
                  <a:lnTo>
                    <a:pt x="4941" y="33987"/>
                  </a:lnTo>
                  <a:lnTo>
                    <a:pt x="2823" y="39303"/>
                  </a:lnTo>
                  <a:lnTo>
                    <a:pt x="1411" y="44620"/>
                  </a:lnTo>
                  <a:lnTo>
                    <a:pt x="352" y="50316"/>
                  </a:lnTo>
                  <a:lnTo>
                    <a:pt x="0" y="56012"/>
                  </a:lnTo>
                  <a:lnTo>
                    <a:pt x="0" y="61898"/>
                  </a:lnTo>
                  <a:lnTo>
                    <a:pt x="882" y="67784"/>
                  </a:lnTo>
                  <a:lnTo>
                    <a:pt x="2117" y="73670"/>
                  </a:lnTo>
                  <a:lnTo>
                    <a:pt x="3882" y="79746"/>
                  </a:lnTo>
                  <a:lnTo>
                    <a:pt x="6352" y="85063"/>
                  </a:lnTo>
                  <a:lnTo>
                    <a:pt x="9529" y="90189"/>
                  </a:lnTo>
                  <a:lnTo>
                    <a:pt x="12529" y="94936"/>
                  </a:lnTo>
                  <a:lnTo>
                    <a:pt x="16588" y="99493"/>
                  </a:lnTo>
                  <a:lnTo>
                    <a:pt x="20470" y="103670"/>
                  </a:lnTo>
                  <a:lnTo>
                    <a:pt x="24882" y="107278"/>
                  </a:lnTo>
                  <a:lnTo>
                    <a:pt x="30000" y="110696"/>
                  </a:lnTo>
                  <a:lnTo>
                    <a:pt x="34941" y="113544"/>
                  </a:lnTo>
                  <a:lnTo>
                    <a:pt x="40235" y="116012"/>
                  </a:lnTo>
                  <a:lnTo>
                    <a:pt x="45705" y="117721"/>
                  </a:lnTo>
                  <a:lnTo>
                    <a:pt x="51176" y="119240"/>
                  </a:lnTo>
                  <a:lnTo>
                    <a:pt x="57176" y="120000"/>
                  </a:lnTo>
                  <a:lnTo>
                    <a:pt x="63000" y="120000"/>
                  </a:lnTo>
                  <a:lnTo>
                    <a:pt x="69000" y="119430"/>
                  </a:lnTo>
                  <a:lnTo>
                    <a:pt x="74823" y="118670"/>
                  </a:lnTo>
                  <a:close/>
                </a:path>
              </a:pathLst>
            </a:custGeom>
            <a:solidFill>
              <a:srgbClr val="0093C7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Shape 529"/>
            <p:cNvSpPr/>
            <p:nvPr/>
          </p:nvSpPr>
          <p:spPr>
            <a:xfrm>
              <a:off x="4125912" y="3433762"/>
              <a:ext cx="34924" cy="42861"/>
            </a:xfrm>
            <a:custGeom>
              <a:pathLst>
                <a:path extrusionOk="0" h="120000" w="120000">
                  <a:moveTo>
                    <a:pt x="0" y="26666"/>
                  </a:moveTo>
                  <a:lnTo>
                    <a:pt x="12000" y="31111"/>
                  </a:lnTo>
                  <a:lnTo>
                    <a:pt x="18000" y="44444"/>
                  </a:lnTo>
                  <a:lnTo>
                    <a:pt x="36000" y="66666"/>
                  </a:lnTo>
                  <a:lnTo>
                    <a:pt x="36000" y="84444"/>
                  </a:lnTo>
                  <a:lnTo>
                    <a:pt x="30000" y="93333"/>
                  </a:lnTo>
                  <a:lnTo>
                    <a:pt x="30000" y="106666"/>
                  </a:lnTo>
                  <a:lnTo>
                    <a:pt x="36000" y="120000"/>
                  </a:lnTo>
                  <a:lnTo>
                    <a:pt x="66000" y="111111"/>
                  </a:lnTo>
                  <a:lnTo>
                    <a:pt x="102000" y="97777"/>
                  </a:lnTo>
                  <a:lnTo>
                    <a:pt x="102000" y="93333"/>
                  </a:lnTo>
                  <a:lnTo>
                    <a:pt x="120000" y="84444"/>
                  </a:lnTo>
                  <a:lnTo>
                    <a:pt x="120000" y="71111"/>
                  </a:lnTo>
                  <a:lnTo>
                    <a:pt x="102000" y="57777"/>
                  </a:lnTo>
                  <a:lnTo>
                    <a:pt x="30000" y="0"/>
                  </a:lnTo>
                  <a:lnTo>
                    <a:pt x="0" y="26666"/>
                  </a:lnTo>
                  <a:close/>
                </a:path>
              </a:pathLst>
            </a:custGeom>
            <a:solidFill>
              <a:srgbClr val="2C167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Shape 530"/>
            <p:cNvSpPr/>
            <p:nvPr/>
          </p:nvSpPr>
          <p:spPr>
            <a:xfrm>
              <a:off x="4110037" y="3463925"/>
              <a:ext cx="19049" cy="28575"/>
            </a:xfrm>
            <a:custGeom>
              <a:pathLst>
                <a:path extrusionOk="0" h="120000" w="120000">
                  <a:moveTo>
                    <a:pt x="30000" y="22500"/>
                  </a:moveTo>
                  <a:lnTo>
                    <a:pt x="10000" y="30000"/>
                  </a:lnTo>
                  <a:lnTo>
                    <a:pt x="0" y="52500"/>
                  </a:lnTo>
                  <a:lnTo>
                    <a:pt x="0" y="97500"/>
                  </a:lnTo>
                  <a:lnTo>
                    <a:pt x="40000" y="120000"/>
                  </a:lnTo>
                  <a:lnTo>
                    <a:pt x="70000" y="105000"/>
                  </a:lnTo>
                  <a:lnTo>
                    <a:pt x="100000" y="105000"/>
                  </a:lnTo>
                  <a:lnTo>
                    <a:pt x="120000" y="90000"/>
                  </a:lnTo>
                  <a:lnTo>
                    <a:pt x="90000" y="52500"/>
                  </a:lnTo>
                  <a:lnTo>
                    <a:pt x="90000" y="52500"/>
                  </a:lnTo>
                  <a:lnTo>
                    <a:pt x="70000" y="30000"/>
                  </a:lnTo>
                  <a:lnTo>
                    <a:pt x="70000" y="22500"/>
                  </a:lnTo>
                  <a:lnTo>
                    <a:pt x="70000" y="7500"/>
                  </a:lnTo>
                  <a:lnTo>
                    <a:pt x="70000" y="0"/>
                  </a:lnTo>
                  <a:lnTo>
                    <a:pt x="40000" y="0"/>
                  </a:lnTo>
                  <a:lnTo>
                    <a:pt x="30000" y="22500"/>
                  </a:lnTo>
                  <a:close/>
                </a:path>
              </a:pathLst>
            </a:custGeom>
            <a:solidFill>
              <a:srgbClr val="2C167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Shape 531"/>
            <p:cNvSpPr/>
            <p:nvPr/>
          </p:nvSpPr>
          <p:spPr>
            <a:xfrm>
              <a:off x="3451225" y="3138486"/>
              <a:ext cx="585786" cy="1006474"/>
            </a:xfrm>
            <a:custGeom>
              <a:pathLst>
                <a:path extrusionOk="0" h="120000" w="120000">
                  <a:moveTo>
                    <a:pt x="0" y="38862"/>
                  </a:moveTo>
                  <a:lnTo>
                    <a:pt x="3252" y="43601"/>
                  </a:lnTo>
                  <a:lnTo>
                    <a:pt x="2276" y="45308"/>
                  </a:lnTo>
                  <a:lnTo>
                    <a:pt x="975" y="47582"/>
                  </a:lnTo>
                  <a:lnTo>
                    <a:pt x="975" y="51184"/>
                  </a:lnTo>
                  <a:lnTo>
                    <a:pt x="5853" y="61611"/>
                  </a:lnTo>
                  <a:lnTo>
                    <a:pt x="4227" y="65023"/>
                  </a:lnTo>
                  <a:lnTo>
                    <a:pt x="3902" y="67109"/>
                  </a:lnTo>
                  <a:lnTo>
                    <a:pt x="9105" y="71090"/>
                  </a:lnTo>
                  <a:lnTo>
                    <a:pt x="12032" y="72417"/>
                  </a:lnTo>
                  <a:lnTo>
                    <a:pt x="12032" y="74691"/>
                  </a:lnTo>
                  <a:lnTo>
                    <a:pt x="10081" y="77725"/>
                  </a:lnTo>
                  <a:lnTo>
                    <a:pt x="8780" y="80947"/>
                  </a:lnTo>
                  <a:lnTo>
                    <a:pt x="8780" y="84739"/>
                  </a:lnTo>
                  <a:lnTo>
                    <a:pt x="12682" y="89857"/>
                  </a:lnTo>
                  <a:lnTo>
                    <a:pt x="16910" y="92322"/>
                  </a:lnTo>
                  <a:lnTo>
                    <a:pt x="23089" y="98957"/>
                  </a:lnTo>
                  <a:lnTo>
                    <a:pt x="28617" y="103127"/>
                  </a:lnTo>
                  <a:lnTo>
                    <a:pt x="30569" y="104454"/>
                  </a:lnTo>
                  <a:lnTo>
                    <a:pt x="35772" y="107298"/>
                  </a:lnTo>
                  <a:lnTo>
                    <a:pt x="41951" y="110142"/>
                  </a:lnTo>
                  <a:lnTo>
                    <a:pt x="50406" y="113744"/>
                  </a:lnTo>
                  <a:lnTo>
                    <a:pt x="61463" y="115829"/>
                  </a:lnTo>
                  <a:lnTo>
                    <a:pt x="71544" y="118104"/>
                  </a:lnTo>
                  <a:lnTo>
                    <a:pt x="75772" y="118104"/>
                  </a:lnTo>
                  <a:lnTo>
                    <a:pt x="88455" y="120000"/>
                  </a:lnTo>
                  <a:lnTo>
                    <a:pt x="80650" y="115260"/>
                  </a:lnTo>
                  <a:lnTo>
                    <a:pt x="77398" y="111658"/>
                  </a:lnTo>
                  <a:lnTo>
                    <a:pt x="74471" y="107109"/>
                  </a:lnTo>
                  <a:lnTo>
                    <a:pt x="72195" y="102180"/>
                  </a:lnTo>
                  <a:lnTo>
                    <a:pt x="69593" y="100284"/>
                  </a:lnTo>
                  <a:lnTo>
                    <a:pt x="68292" y="96682"/>
                  </a:lnTo>
                  <a:lnTo>
                    <a:pt x="72520" y="93838"/>
                  </a:lnTo>
                  <a:lnTo>
                    <a:pt x="73821" y="88530"/>
                  </a:lnTo>
                  <a:lnTo>
                    <a:pt x="73170" y="86824"/>
                  </a:lnTo>
                  <a:lnTo>
                    <a:pt x="74796" y="85118"/>
                  </a:lnTo>
                  <a:lnTo>
                    <a:pt x="74796" y="81706"/>
                  </a:lnTo>
                  <a:lnTo>
                    <a:pt x="73821" y="77156"/>
                  </a:lnTo>
                  <a:lnTo>
                    <a:pt x="73495" y="73175"/>
                  </a:lnTo>
                  <a:lnTo>
                    <a:pt x="68617" y="71090"/>
                  </a:lnTo>
                  <a:lnTo>
                    <a:pt x="65365" y="71469"/>
                  </a:lnTo>
                  <a:lnTo>
                    <a:pt x="61788" y="72417"/>
                  </a:lnTo>
                  <a:lnTo>
                    <a:pt x="58536" y="72606"/>
                  </a:lnTo>
                  <a:lnTo>
                    <a:pt x="54959" y="73175"/>
                  </a:lnTo>
                  <a:lnTo>
                    <a:pt x="49430" y="73744"/>
                  </a:lnTo>
                  <a:lnTo>
                    <a:pt x="45528" y="72606"/>
                  </a:lnTo>
                  <a:lnTo>
                    <a:pt x="40000" y="70710"/>
                  </a:lnTo>
                  <a:lnTo>
                    <a:pt x="34471" y="69383"/>
                  </a:lnTo>
                  <a:lnTo>
                    <a:pt x="31869" y="70142"/>
                  </a:lnTo>
                  <a:lnTo>
                    <a:pt x="26016" y="67109"/>
                  </a:lnTo>
                  <a:lnTo>
                    <a:pt x="19186" y="67298"/>
                  </a:lnTo>
                  <a:lnTo>
                    <a:pt x="11056" y="67677"/>
                  </a:lnTo>
                  <a:lnTo>
                    <a:pt x="12032" y="68246"/>
                  </a:lnTo>
                  <a:lnTo>
                    <a:pt x="14634" y="65023"/>
                  </a:lnTo>
                  <a:lnTo>
                    <a:pt x="14634" y="62559"/>
                  </a:lnTo>
                  <a:lnTo>
                    <a:pt x="12682" y="59715"/>
                  </a:lnTo>
                  <a:lnTo>
                    <a:pt x="13008" y="57819"/>
                  </a:lnTo>
                  <a:lnTo>
                    <a:pt x="17235" y="54597"/>
                  </a:lnTo>
                  <a:lnTo>
                    <a:pt x="18211" y="52701"/>
                  </a:lnTo>
                  <a:lnTo>
                    <a:pt x="13008" y="52132"/>
                  </a:lnTo>
                  <a:lnTo>
                    <a:pt x="13008" y="50426"/>
                  </a:lnTo>
                  <a:lnTo>
                    <a:pt x="19186" y="45308"/>
                  </a:lnTo>
                  <a:lnTo>
                    <a:pt x="24065" y="43601"/>
                  </a:lnTo>
                  <a:lnTo>
                    <a:pt x="26991" y="46445"/>
                  </a:lnTo>
                  <a:lnTo>
                    <a:pt x="26016" y="49668"/>
                  </a:lnTo>
                  <a:lnTo>
                    <a:pt x="31544" y="51184"/>
                  </a:lnTo>
                  <a:lnTo>
                    <a:pt x="31869" y="47393"/>
                  </a:lnTo>
                  <a:lnTo>
                    <a:pt x="34796" y="43981"/>
                  </a:lnTo>
                  <a:lnTo>
                    <a:pt x="37073" y="43981"/>
                  </a:lnTo>
                  <a:lnTo>
                    <a:pt x="50731" y="43033"/>
                  </a:lnTo>
                  <a:lnTo>
                    <a:pt x="59512" y="42464"/>
                  </a:lnTo>
                  <a:lnTo>
                    <a:pt x="69593" y="39241"/>
                  </a:lnTo>
                  <a:lnTo>
                    <a:pt x="70569" y="36398"/>
                  </a:lnTo>
                  <a:lnTo>
                    <a:pt x="67642" y="34123"/>
                  </a:lnTo>
                  <a:lnTo>
                    <a:pt x="67642" y="31848"/>
                  </a:lnTo>
                  <a:lnTo>
                    <a:pt x="61463" y="31848"/>
                  </a:lnTo>
                  <a:lnTo>
                    <a:pt x="59837" y="31469"/>
                  </a:lnTo>
                  <a:lnTo>
                    <a:pt x="60813" y="30142"/>
                  </a:lnTo>
                  <a:lnTo>
                    <a:pt x="62439" y="29383"/>
                  </a:lnTo>
                  <a:lnTo>
                    <a:pt x="67317" y="27298"/>
                  </a:lnTo>
                  <a:lnTo>
                    <a:pt x="73495" y="25592"/>
                  </a:lnTo>
                  <a:lnTo>
                    <a:pt x="76422" y="26540"/>
                  </a:lnTo>
                  <a:lnTo>
                    <a:pt x="78699" y="27677"/>
                  </a:lnTo>
                  <a:lnTo>
                    <a:pt x="77398" y="28815"/>
                  </a:lnTo>
                  <a:lnTo>
                    <a:pt x="78699" y="30521"/>
                  </a:lnTo>
                  <a:lnTo>
                    <a:pt x="81300" y="30521"/>
                  </a:lnTo>
                  <a:lnTo>
                    <a:pt x="86178" y="26161"/>
                  </a:lnTo>
                  <a:lnTo>
                    <a:pt x="86178" y="23886"/>
                  </a:lnTo>
                  <a:lnTo>
                    <a:pt x="85528" y="23317"/>
                  </a:lnTo>
                  <a:lnTo>
                    <a:pt x="86178" y="21421"/>
                  </a:lnTo>
                  <a:lnTo>
                    <a:pt x="88455" y="20284"/>
                  </a:lnTo>
                  <a:lnTo>
                    <a:pt x="91382" y="18388"/>
                  </a:lnTo>
                  <a:lnTo>
                    <a:pt x="93008" y="17251"/>
                  </a:lnTo>
                  <a:lnTo>
                    <a:pt x="100487" y="15165"/>
                  </a:lnTo>
                  <a:lnTo>
                    <a:pt x="106016" y="13459"/>
                  </a:lnTo>
                  <a:lnTo>
                    <a:pt x="111869" y="12132"/>
                  </a:lnTo>
                  <a:lnTo>
                    <a:pt x="114471" y="8720"/>
                  </a:lnTo>
                  <a:lnTo>
                    <a:pt x="114471" y="6445"/>
                  </a:lnTo>
                  <a:lnTo>
                    <a:pt x="115121" y="5687"/>
                  </a:lnTo>
                  <a:lnTo>
                    <a:pt x="120000" y="3601"/>
                  </a:lnTo>
                  <a:lnTo>
                    <a:pt x="104065" y="1895"/>
                  </a:lnTo>
                  <a:lnTo>
                    <a:pt x="99186" y="1706"/>
                  </a:lnTo>
                  <a:lnTo>
                    <a:pt x="89430" y="0"/>
                  </a:lnTo>
                  <a:lnTo>
                    <a:pt x="63739" y="3412"/>
                  </a:lnTo>
                  <a:lnTo>
                    <a:pt x="54308" y="5876"/>
                  </a:lnTo>
                  <a:lnTo>
                    <a:pt x="38699" y="10616"/>
                  </a:lnTo>
                  <a:lnTo>
                    <a:pt x="28617" y="15545"/>
                  </a:lnTo>
                  <a:lnTo>
                    <a:pt x="13008" y="24454"/>
                  </a:lnTo>
                  <a:lnTo>
                    <a:pt x="4878" y="31469"/>
                  </a:lnTo>
                  <a:lnTo>
                    <a:pt x="0" y="38862"/>
                  </a:lnTo>
                  <a:close/>
                </a:path>
              </a:pathLst>
            </a:custGeom>
            <a:solidFill>
              <a:srgbClr val="2C167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Shape 532"/>
            <p:cNvSpPr/>
            <p:nvPr/>
          </p:nvSpPr>
          <p:spPr>
            <a:xfrm>
              <a:off x="4022725" y="3151186"/>
              <a:ext cx="258762" cy="115886"/>
            </a:xfrm>
            <a:custGeom>
              <a:pathLst>
                <a:path extrusionOk="0" h="120000" w="120000">
                  <a:moveTo>
                    <a:pt x="58159" y="0"/>
                  </a:moveTo>
                  <a:lnTo>
                    <a:pt x="31656" y="38333"/>
                  </a:lnTo>
                  <a:lnTo>
                    <a:pt x="18404" y="55000"/>
                  </a:lnTo>
                  <a:lnTo>
                    <a:pt x="736" y="91666"/>
                  </a:lnTo>
                  <a:lnTo>
                    <a:pt x="0" y="120000"/>
                  </a:lnTo>
                  <a:lnTo>
                    <a:pt x="7361" y="116666"/>
                  </a:lnTo>
                  <a:lnTo>
                    <a:pt x="47116" y="105000"/>
                  </a:lnTo>
                  <a:lnTo>
                    <a:pt x="67730" y="105000"/>
                  </a:lnTo>
                  <a:lnTo>
                    <a:pt x="76564" y="111666"/>
                  </a:lnTo>
                  <a:lnTo>
                    <a:pt x="92760" y="105000"/>
                  </a:lnTo>
                  <a:lnTo>
                    <a:pt x="120000" y="70000"/>
                  </a:lnTo>
                  <a:lnTo>
                    <a:pt x="94969" y="50000"/>
                  </a:lnTo>
                  <a:lnTo>
                    <a:pt x="77300" y="30000"/>
                  </a:lnTo>
                  <a:lnTo>
                    <a:pt x="53742" y="15000"/>
                  </a:lnTo>
                  <a:lnTo>
                    <a:pt x="58159" y="0"/>
                  </a:lnTo>
                  <a:close/>
                </a:path>
              </a:pathLst>
            </a:custGeom>
            <a:solidFill>
              <a:srgbClr val="2C167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Shape 533"/>
            <p:cNvSpPr/>
            <p:nvPr/>
          </p:nvSpPr>
          <p:spPr>
            <a:xfrm>
              <a:off x="4110037" y="3241675"/>
              <a:ext cx="406399" cy="674687"/>
            </a:xfrm>
            <a:custGeom>
              <a:pathLst>
                <a:path extrusionOk="0" h="120000" w="120000">
                  <a:moveTo>
                    <a:pt x="27081" y="17183"/>
                  </a:moveTo>
                  <a:lnTo>
                    <a:pt x="31750" y="19718"/>
                  </a:lnTo>
                  <a:lnTo>
                    <a:pt x="32684" y="20845"/>
                  </a:lnTo>
                  <a:lnTo>
                    <a:pt x="37354" y="21408"/>
                  </a:lnTo>
                  <a:lnTo>
                    <a:pt x="35953" y="20563"/>
                  </a:lnTo>
                  <a:lnTo>
                    <a:pt x="34552" y="10985"/>
                  </a:lnTo>
                  <a:lnTo>
                    <a:pt x="41556" y="3661"/>
                  </a:lnTo>
                  <a:lnTo>
                    <a:pt x="58365" y="0"/>
                  </a:lnTo>
                  <a:lnTo>
                    <a:pt x="75642" y="9577"/>
                  </a:lnTo>
                  <a:lnTo>
                    <a:pt x="87315" y="17464"/>
                  </a:lnTo>
                  <a:lnTo>
                    <a:pt x="97120" y="25070"/>
                  </a:lnTo>
                  <a:lnTo>
                    <a:pt x="104591" y="32676"/>
                  </a:lnTo>
                  <a:lnTo>
                    <a:pt x="111595" y="45915"/>
                  </a:lnTo>
                  <a:lnTo>
                    <a:pt x="117198" y="61971"/>
                  </a:lnTo>
                  <a:lnTo>
                    <a:pt x="120000" y="75211"/>
                  </a:lnTo>
                  <a:lnTo>
                    <a:pt x="119533" y="85915"/>
                  </a:lnTo>
                  <a:lnTo>
                    <a:pt x="112529" y="100563"/>
                  </a:lnTo>
                  <a:lnTo>
                    <a:pt x="103657" y="111267"/>
                  </a:lnTo>
                  <a:lnTo>
                    <a:pt x="94319" y="106197"/>
                  </a:lnTo>
                  <a:lnTo>
                    <a:pt x="87315" y="110140"/>
                  </a:lnTo>
                  <a:lnTo>
                    <a:pt x="78910" y="113802"/>
                  </a:lnTo>
                  <a:lnTo>
                    <a:pt x="59766" y="119999"/>
                  </a:lnTo>
                  <a:lnTo>
                    <a:pt x="49494" y="119154"/>
                  </a:lnTo>
                  <a:lnTo>
                    <a:pt x="38287" y="118309"/>
                  </a:lnTo>
                  <a:lnTo>
                    <a:pt x="24280" y="118873"/>
                  </a:lnTo>
                  <a:lnTo>
                    <a:pt x="4202" y="106197"/>
                  </a:lnTo>
                  <a:lnTo>
                    <a:pt x="0" y="99154"/>
                  </a:lnTo>
                  <a:lnTo>
                    <a:pt x="1400" y="85352"/>
                  </a:lnTo>
                  <a:lnTo>
                    <a:pt x="8404" y="80281"/>
                  </a:lnTo>
                  <a:lnTo>
                    <a:pt x="14007" y="74929"/>
                  </a:lnTo>
                  <a:lnTo>
                    <a:pt x="16809" y="69577"/>
                  </a:lnTo>
                  <a:lnTo>
                    <a:pt x="21945" y="67323"/>
                  </a:lnTo>
                  <a:lnTo>
                    <a:pt x="26147" y="67042"/>
                  </a:lnTo>
                  <a:lnTo>
                    <a:pt x="38287" y="63943"/>
                  </a:lnTo>
                  <a:lnTo>
                    <a:pt x="47159" y="59436"/>
                  </a:lnTo>
                  <a:lnTo>
                    <a:pt x="51828" y="60281"/>
                  </a:lnTo>
                  <a:lnTo>
                    <a:pt x="59766" y="60281"/>
                  </a:lnTo>
                  <a:lnTo>
                    <a:pt x="68638" y="58591"/>
                  </a:lnTo>
                  <a:lnTo>
                    <a:pt x="73774" y="56619"/>
                  </a:lnTo>
                  <a:lnTo>
                    <a:pt x="78443" y="55774"/>
                  </a:lnTo>
                  <a:lnTo>
                    <a:pt x="88249" y="55774"/>
                  </a:lnTo>
                  <a:lnTo>
                    <a:pt x="95252" y="52394"/>
                  </a:lnTo>
                  <a:lnTo>
                    <a:pt x="95719" y="50985"/>
                  </a:lnTo>
                  <a:lnTo>
                    <a:pt x="87315" y="49014"/>
                  </a:lnTo>
                  <a:lnTo>
                    <a:pt x="81712" y="48450"/>
                  </a:lnTo>
                  <a:lnTo>
                    <a:pt x="77042" y="47323"/>
                  </a:lnTo>
                  <a:lnTo>
                    <a:pt x="78910" y="44788"/>
                  </a:lnTo>
                  <a:lnTo>
                    <a:pt x="84513" y="44225"/>
                  </a:lnTo>
                  <a:lnTo>
                    <a:pt x="85914" y="42816"/>
                  </a:lnTo>
                  <a:lnTo>
                    <a:pt x="84513" y="39718"/>
                  </a:lnTo>
                  <a:lnTo>
                    <a:pt x="77042" y="40281"/>
                  </a:lnTo>
                  <a:lnTo>
                    <a:pt x="73774" y="39718"/>
                  </a:lnTo>
                  <a:lnTo>
                    <a:pt x="73774" y="43380"/>
                  </a:lnTo>
                  <a:lnTo>
                    <a:pt x="67237" y="50140"/>
                  </a:lnTo>
                  <a:lnTo>
                    <a:pt x="61634" y="47605"/>
                  </a:lnTo>
                  <a:lnTo>
                    <a:pt x="50428" y="46760"/>
                  </a:lnTo>
                  <a:lnTo>
                    <a:pt x="48560" y="48169"/>
                  </a:lnTo>
                  <a:lnTo>
                    <a:pt x="58365" y="52394"/>
                  </a:lnTo>
                  <a:lnTo>
                    <a:pt x="53229" y="55774"/>
                  </a:lnTo>
                  <a:lnTo>
                    <a:pt x="52762" y="52676"/>
                  </a:lnTo>
                  <a:lnTo>
                    <a:pt x="42957" y="52676"/>
                  </a:lnTo>
                  <a:lnTo>
                    <a:pt x="42490" y="56619"/>
                  </a:lnTo>
                  <a:lnTo>
                    <a:pt x="35953" y="58591"/>
                  </a:lnTo>
                  <a:lnTo>
                    <a:pt x="31750" y="57464"/>
                  </a:lnTo>
                  <a:lnTo>
                    <a:pt x="28949" y="60281"/>
                  </a:lnTo>
                  <a:lnTo>
                    <a:pt x="25680" y="63943"/>
                  </a:lnTo>
                  <a:lnTo>
                    <a:pt x="14474" y="63661"/>
                  </a:lnTo>
                  <a:lnTo>
                    <a:pt x="5603" y="60281"/>
                  </a:lnTo>
                  <a:lnTo>
                    <a:pt x="4202" y="56056"/>
                  </a:lnTo>
                  <a:lnTo>
                    <a:pt x="8404" y="53239"/>
                  </a:lnTo>
                  <a:lnTo>
                    <a:pt x="14474" y="50985"/>
                  </a:lnTo>
                  <a:lnTo>
                    <a:pt x="16809" y="51830"/>
                  </a:lnTo>
                  <a:lnTo>
                    <a:pt x="14007" y="50704"/>
                  </a:lnTo>
                  <a:lnTo>
                    <a:pt x="6070" y="49295"/>
                  </a:lnTo>
                  <a:lnTo>
                    <a:pt x="15875" y="44225"/>
                  </a:lnTo>
                  <a:lnTo>
                    <a:pt x="27548" y="40563"/>
                  </a:lnTo>
                  <a:lnTo>
                    <a:pt x="33151" y="39436"/>
                  </a:lnTo>
                  <a:lnTo>
                    <a:pt x="39688" y="32676"/>
                  </a:lnTo>
                  <a:lnTo>
                    <a:pt x="38754" y="29295"/>
                  </a:lnTo>
                  <a:lnTo>
                    <a:pt x="33151" y="27887"/>
                  </a:lnTo>
                  <a:lnTo>
                    <a:pt x="27548" y="25633"/>
                  </a:lnTo>
                  <a:lnTo>
                    <a:pt x="28482" y="28450"/>
                  </a:lnTo>
                  <a:lnTo>
                    <a:pt x="27081" y="31267"/>
                  </a:lnTo>
                  <a:lnTo>
                    <a:pt x="23346" y="29295"/>
                  </a:lnTo>
                  <a:lnTo>
                    <a:pt x="23346" y="32676"/>
                  </a:lnTo>
                  <a:lnTo>
                    <a:pt x="20077" y="34647"/>
                  </a:lnTo>
                  <a:lnTo>
                    <a:pt x="14474" y="33521"/>
                  </a:lnTo>
                  <a:lnTo>
                    <a:pt x="15408" y="25915"/>
                  </a:lnTo>
                  <a:lnTo>
                    <a:pt x="11206" y="19718"/>
                  </a:lnTo>
                  <a:lnTo>
                    <a:pt x="12607" y="17183"/>
                  </a:lnTo>
                  <a:lnTo>
                    <a:pt x="19610" y="18873"/>
                  </a:lnTo>
                  <a:lnTo>
                    <a:pt x="27081" y="17183"/>
                  </a:lnTo>
                  <a:close/>
                </a:path>
              </a:pathLst>
            </a:custGeom>
            <a:solidFill>
              <a:srgbClr val="2C167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Shape 534"/>
            <p:cNvSpPr/>
            <p:nvPr/>
          </p:nvSpPr>
          <p:spPr>
            <a:xfrm>
              <a:off x="3481387" y="3184525"/>
              <a:ext cx="498475" cy="361950"/>
            </a:xfrm>
            <a:custGeom>
              <a:pathLst>
                <a:path extrusionOk="0" h="120000" w="120000">
                  <a:moveTo>
                    <a:pt x="5350" y="107894"/>
                  </a:moveTo>
                  <a:lnTo>
                    <a:pt x="0" y="115789"/>
                  </a:lnTo>
                  <a:lnTo>
                    <a:pt x="1910" y="119999"/>
                  </a:lnTo>
                  <a:lnTo>
                    <a:pt x="10318" y="104210"/>
                  </a:lnTo>
                  <a:lnTo>
                    <a:pt x="21019" y="97368"/>
                  </a:lnTo>
                  <a:lnTo>
                    <a:pt x="29808" y="98947"/>
                  </a:lnTo>
                  <a:lnTo>
                    <a:pt x="59617" y="94210"/>
                  </a:lnTo>
                  <a:lnTo>
                    <a:pt x="67261" y="89999"/>
                  </a:lnTo>
                  <a:lnTo>
                    <a:pt x="63057" y="85263"/>
                  </a:lnTo>
                  <a:lnTo>
                    <a:pt x="61910" y="81578"/>
                  </a:lnTo>
                  <a:lnTo>
                    <a:pt x="39363" y="85263"/>
                  </a:lnTo>
                  <a:lnTo>
                    <a:pt x="54649" y="68947"/>
                  </a:lnTo>
                  <a:lnTo>
                    <a:pt x="58471" y="57368"/>
                  </a:lnTo>
                  <a:lnTo>
                    <a:pt x="72229" y="43684"/>
                  </a:lnTo>
                  <a:lnTo>
                    <a:pt x="82547" y="45263"/>
                  </a:lnTo>
                  <a:lnTo>
                    <a:pt x="84840" y="40000"/>
                  </a:lnTo>
                  <a:lnTo>
                    <a:pt x="91719" y="37894"/>
                  </a:lnTo>
                  <a:lnTo>
                    <a:pt x="86369" y="33684"/>
                  </a:lnTo>
                  <a:lnTo>
                    <a:pt x="102038" y="16315"/>
                  </a:lnTo>
                  <a:lnTo>
                    <a:pt x="114267" y="12631"/>
                  </a:lnTo>
                  <a:lnTo>
                    <a:pt x="118471" y="8947"/>
                  </a:lnTo>
                  <a:lnTo>
                    <a:pt x="115031" y="4736"/>
                  </a:lnTo>
                  <a:lnTo>
                    <a:pt x="120000" y="0"/>
                  </a:lnTo>
                  <a:lnTo>
                    <a:pt x="107006" y="1052"/>
                  </a:lnTo>
                  <a:lnTo>
                    <a:pt x="80636" y="2631"/>
                  </a:lnTo>
                  <a:lnTo>
                    <a:pt x="68407" y="6315"/>
                  </a:lnTo>
                  <a:lnTo>
                    <a:pt x="53121" y="14210"/>
                  </a:lnTo>
                  <a:lnTo>
                    <a:pt x="34394" y="29999"/>
                  </a:lnTo>
                  <a:lnTo>
                    <a:pt x="19872" y="46842"/>
                  </a:lnTo>
                  <a:lnTo>
                    <a:pt x="8025" y="70000"/>
                  </a:lnTo>
                  <a:lnTo>
                    <a:pt x="764" y="91578"/>
                  </a:lnTo>
                  <a:lnTo>
                    <a:pt x="5350" y="107894"/>
                  </a:lnTo>
                  <a:close/>
                </a:path>
              </a:pathLst>
            </a:custGeom>
            <a:solidFill>
              <a:srgbClr val="16A839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Shape 535"/>
            <p:cNvSpPr/>
            <p:nvPr/>
          </p:nvSpPr>
          <p:spPr>
            <a:xfrm>
              <a:off x="3529012" y="3732212"/>
              <a:ext cx="247649" cy="355600"/>
            </a:xfrm>
            <a:custGeom>
              <a:pathLst>
                <a:path extrusionOk="0" h="120000" w="120000">
                  <a:moveTo>
                    <a:pt x="6923" y="0"/>
                  </a:moveTo>
                  <a:lnTo>
                    <a:pt x="13846" y="11249"/>
                  </a:lnTo>
                  <a:lnTo>
                    <a:pt x="4615" y="17678"/>
                  </a:lnTo>
                  <a:lnTo>
                    <a:pt x="3076" y="34821"/>
                  </a:lnTo>
                  <a:lnTo>
                    <a:pt x="0" y="42321"/>
                  </a:lnTo>
                  <a:lnTo>
                    <a:pt x="16923" y="57321"/>
                  </a:lnTo>
                  <a:lnTo>
                    <a:pt x="34615" y="75535"/>
                  </a:lnTo>
                  <a:lnTo>
                    <a:pt x="46923" y="83035"/>
                  </a:lnTo>
                  <a:lnTo>
                    <a:pt x="60769" y="93749"/>
                  </a:lnTo>
                  <a:lnTo>
                    <a:pt x="86153" y="108214"/>
                  </a:lnTo>
                  <a:lnTo>
                    <a:pt x="112307" y="116785"/>
                  </a:lnTo>
                  <a:lnTo>
                    <a:pt x="120000" y="119999"/>
                  </a:lnTo>
                  <a:lnTo>
                    <a:pt x="116923" y="93749"/>
                  </a:lnTo>
                  <a:lnTo>
                    <a:pt x="103076" y="83571"/>
                  </a:lnTo>
                  <a:lnTo>
                    <a:pt x="101538" y="67500"/>
                  </a:lnTo>
                  <a:lnTo>
                    <a:pt x="112307" y="55714"/>
                  </a:lnTo>
                  <a:lnTo>
                    <a:pt x="114615" y="39107"/>
                  </a:lnTo>
                  <a:lnTo>
                    <a:pt x="117692" y="31607"/>
                  </a:lnTo>
                  <a:lnTo>
                    <a:pt x="113076" y="23035"/>
                  </a:lnTo>
                  <a:lnTo>
                    <a:pt x="120000" y="14999"/>
                  </a:lnTo>
                  <a:lnTo>
                    <a:pt x="108461" y="13392"/>
                  </a:lnTo>
                  <a:lnTo>
                    <a:pt x="93846" y="19285"/>
                  </a:lnTo>
                  <a:lnTo>
                    <a:pt x="67692" y="22499"/>
                  </a:lnTo>
                  <a:lnTo>
                    <a:pt x="46923" y="8035"/>
                  </a:lnTo>
                  <a:lnTo>
                    <a:pt x="35384" y="8035"/>
                  </a:lnTo>
                  <a:lnTo>
                    <a:pt x="30769" y="10178"/>
                  </a:lnTo>
                  <a:lnTo>
                    <a:pt x="19230" y="3214"/>
                  </a:lnTo>
                  <a:lnTo>
                    <a:pt x="6923" y="0"/>
                  </a:lnTo>
                  <a:close/>
                </a:path>
              </a:pathLst>
            </a:custGeom>
            <a:solidFill>
              <a:srgbClr val="16A839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Shape 536"/>
            <p:cNvSpPr/>
            <p:nvPr/>
          </p:nvSpPr>
          <p:spPr>
            <a:xfrm>
              <a:off x="3557587" y="3770312"/>
              <a:ext cx="212724" cy="277811"/>
            </a:xfrm>
            <a:custGeom>
              <a:pathLst>
                <a:path extrusionOk="0" h="120000" w="120000">
                  <a:moveTo>
                    <a:pt x="11641" y="0"/>
                  </a:moveTo>
                  <a:lnTo>
                    <a:pt x="0" y="13028"/>
                  </a:lnTo>
                  <a:lnTo>
                    <a:pt x="3582" y="32228"/>
                  </a:lnTo>
                  <a:lnTo>
                    <a:pt x="0" y="38400"/>
                  </a:lnTo>
                  <a:lnTo>
                    <a:pt x="21492" y="61714"/>
                  </a:lnTo>
                  <a:lnTo>
                    <a:pt x="26865" y="74057"/>
                  </a:lnTo>
                  <a:lnTo>
                    <a:pt x="44776" y="82285"/>
                  </a:lnTo>
                  <a:lnTo>
                    <a:pt x="60895" y="97371"/>
                  </a:lnTo>
                  <a:lnTo>
                    <a:pt x="110149" y="119999"/>
                  </a:lnTo>
                  <a:lnTo>
                    <a:pt x="120000" y="111085"/>
                  </a:lnTo>
                  <a:lnTo>
                    <a:pt x="103880" y="109714"/>
                  </a:lnTo>
                  <a:lnTo>
                    <a:pt x="110149" y="101485"/>
                  </a:lnTo>
                  <a:lnTo>
                    <a:pt x="82388" y="100800"/>
                  </a:lnTo>
                  <a:lnTo>
                    <a:pt x="102089" y="88457"/>
                  </a:lnTo>
                  <a:lnTo>
                    <a:pt x="57313" y="87771"/>
                  </a:lnTo>
                  <a:lnTo>
                    <a:pt x="93134" y="71314"/>
                  </a:lnTo>
                  <a:lnTo>
                    <a:pt x="46567" y="69942"/>
                  </a:lnTo>
                  <a:lnTo>
                    <a:pt x="87761" y="52114"/>
                  </a:lnTo>
                  <a:lnTo>
                    <a:pt x="26865" y="52799"/>
                  </a:lnTo>
                  <a:lnTo>
                    <a:pt x="79701" y="32228"/>
                  </a:lnTo>
                  <a:lnTo>
                    <a:pt x="18805" y="34285"/>
                  </a:lnTo>
                  <a:lnTo>
                    <a:pt x="62686" y="21942"/>
                  </a:lnTo>
                  <a:lnTo>
                    <a:pt x="19701" y="16457"/>
                  </a:lnTo>
                  <a:lnTo>
                    <a:pt x="50149" y="10285"/>
                  </a:lnTo>
                  <a:lnTo>
                    <a:pt x="11641" y="0"/>
                  </a:lnTo>
                  <a:close/>
                </a:path>
              </a:pathLst>
            </a:custGeom>
            <a:solidFill>
              <a:srgbClr val="89C523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Shape 537"/>
            <p:cNvSpPr/>
            <p:nvPr/>
          </p:nvSpPr>
          <p:spPr>
            <a:xfrm>
              <a:off x="3513137" y="3208336"/>
              <a:ext cx="387350" cy="266699"/>
            </a:xfrm>
            <a:custGeom>
              <a:pathLst>
                <a:path extrusionOk="0" h="120000" w="120000">
                  <a:moveTo>
                    <a:pt x="120000" y="0"/>
                  </a:moveTo>
                  <a:lnTo>
                    <a:pt x="97377" y="2142"/>
                  </a:lnTo>
                  <a:lnTo>
                    <a:pt x="84098" y="12857"/>
                  </a:lnTo>
                  <a:lnTo>
                    <a:pt x="60983" y="15000"/>
                  </a:lnTo>
                  <a:lnTo>
                    <a:pt x="34918" y="45714"/>
                  </a:lnTo>
                  <a:lnTo>
                    <a:pt x="21147" y="59285"/>
                  </a:lnTo>
                  <a:lnTo>
                    <a:pt x="11803" y="82857"/>
                  </a:lnTo>
                  <a:lnTo>
                    <a:pt x="0" y="108571"/>
                  </a:lnTo>
                  <a:lnTo>
                    <a:pt x="983" y="120000"/>
                  </a:lnTo>
                  <a:lnTo>
                    <a:pt x="31475" y="111428"/>
                  </a:lnTo>
                  <a:lnTo>
                    <a:pt x="9344" y="105000"/>
                  </a:lnTo>
                  <a:lnTo>
                    <a:pt x="37377" y="96428"/>
                  </a:lnTo>
                  <a:lnTo>
                    <a:pt x="19180" y="87857"/>
                  </a:lnTo>
                  <a:lnTo>
                    <a:pt x="46229" y="84285"/>
                  </a:lnTo>
                  <a:lnTo>
                    <a:pt x="26557" y="73571"/>
                  </a:lnTo>
                  <a:lnTo>
                    <a:pt x="54098" y="71428"/>
                  </a:lnTo>
                  <a:lnTo>
                    <a:pt x="37377" y="58571"/>
                  </a:lnTo>
                  <a:lnTo>
                    <a:pt x="60000" y="60714"/>
                  </a:lnTo>
                  <a:lnTo>
                    <a:pt x="49180" y="45000"/>
                  </a:lnTo>
                  <a:lnTo>
                    <a:pt x="69344" y="52857"/>
                  </a:lnTo>
                  <a:lnTo>
                    <a:pt x="60000" y="32142"/>
                  </a:lnTo>
                  <a:lnTo>
                    <a:pt x="79672" y="41428"/>
                  </a:lnTo>
                  <a:lnTo>
                    <a:pt x="73278" y="21428"/>
                  </a:lnTo>
                  <a:lnTo>
                    <a:pt x="89508" y="35000"/>
                  </a:lnTo>
                  <a:lnTo>
                    <a:pt x="87049" y="19285"/>
                  </a:lnTo>
                  <a:lnTo>
                    <a:pt x="99344" y="26428"/>
                  </a:lnTo>
                  <a:lnTo>
                    <a:pt x="96393" y="10714"/>
                  </a:lnTo>
                  <a:lnTo>
                    <a:pt x="107704" y="19285"/>
                  </a:lnTo>
                  <a:lnTo>
                    <a:pt x="106229" y="6428"/>
                  </a:lnTo>
                  <a:lnTo>
                    <a:pt x="115081" y="11428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88C546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Shape 538"/>
            <p:cNvSpPr/>
            <p:nvPr/>
          </p:nvSpPr>
          <p:spPr>
            <a:xfrm>
              <a:off x="4154487" y="3517900"/>
              <a:ext cx="323850" cy="360362"/>
            </a:xfrm>
            <a:custGeom>
              <a:pathLst>
                <a:path extrusionOk="0" h="120000" w="120000">
                  <a:moveTo>
                    <a:pt x="46829" y="31189"/>
                  </a:moveTo>
                  <a:lnTo>
                    <a:pt x="24000" y="44933"/>
                  </a:lnTo>
                  <a:lnTo>
                    <a:pt x="16975" y="44933"/>
                  </a:lnTo>
                  <a:lnTo>
                    <a:pt x="14634" y="55506"/>
                  </a:lnTo>
                  <a:lnTo>
                    <a:pt x="2341" y="70837"/>
                  </a:lnTo>
                  <a:lnTo>
                    <a:pt x="0" y="88810"/>
                  </a:lnTo>
                  <a:lnTo>
                    <a:pt x="16390" y="111541"/>
                  </a:lnTo>
                  <a:lnTo>
                    <a:pt x="27512" y="117885"/>
                  </a:lnTo>
                  <a:lnTo>
                    <a:pt x="56195" y="120000"/>
                  </a:lnTo>
                  <a:lnTo>
                    <a:pt x="79024" y="109955"/>
                  </a:lnTo>
                  <a:lnTo>
                    <a:pt x="91902" y="96740"/>
                  </a:lnTo>
                  <a:lnTo>
                    <a:pt x="111219" y="96740"/>
                  </a:lnTo>
                  <a:lnTo>
                    <a:pt x="120000" y="72422"/>
                  </a:lnTo>
                  <a:lnTo>
                    <a:pt x="120000" y="43876"/>
                  </a:lnTo>
                  <a:lnTo>
                    <a:pt x="120000" y="17973"/>
                  </a:lnTo>
                  <a:lnTo>
                    <a:pt x="116487" y="0"/>
                  </a:lnTo>
                  <a:lnTo>
                    <a:pt x="111219" y="21145"/>
                  </a:lnTo>
                  <a:lnTo>
                    <a:pt x="94829" y="24317"/>
                  </a:lnTo>
                  <a:lnTo>
                    <a:pt x="84292" y="23259"/>
                  </a:lnTo>
                  <a:lnTo>
                    <a:pt x="78439" y="30660"/>
                  </a:lnTo>
                  <a:lnTo>
                    <a:pt x="46829" y="31189"/>
                  </a:lnTo>
                  <a:close/>
                </a:path>
              </a:pathLst>
            </a:custGeom>
            <a:solidFill>
              <a:srgbClr val="16A839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Shape 539"/>
            <p:cNvSpPr/>
            <p:nvPr/>
          </p:nvSpPr>
          <p:spPr>
            <a:xfrm>
              <a:off x="4067175" y="3187700"/>
              <a:ext cx="160337" cy="46036"/>
            </a:xfrm>
            <a:custGeom>
              <a:pathLst>
                <a:path extrusionOk="0" h="120000" w="120000">
                  <a:moveTo>
                    <a:pt x="64158" y="0"/>
                  </a:moveTo>
                  <a:lnTo>
                    <a:pt x="36831" y="55714"/>
                  </a:lnTo>
                  <a:lnTo>
                    <a:pt x="9504" y="81428"/>
                  </a:lnTo>
                  <a:lnTo>
                    <a:pt x="0" y="119999"/>
                  </a:lnTo>
                  <a:lnTo>
                    <a:pt x="46336" y="94285"/>
                  </a:lnTo>
                  <a:lnTo>
                    <a:pt x="68910" y="81428"/>
                  </a:lnTo>
                  <a:lnTo>
                    <a:pt x="91485" y="111428"/>
                  </a:lnTo>
                  <a:lnTo>
                    <a:pt x="120000" y="68571"/>
                  </a:lnTo>
                  <a:lnTo>
                    <a:pt x="64158" y="0"/>
                  </a:lnTo>
                  <a:close/>
                </a:path>
              </a:pathLst>
            </a:custGeom>
            <a:solidFill>
              <a:srgbClr val="16A839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Shape 540"/>
            <p:cNvSpPr/>
            <p:nvPr/>
          </p:nvSpPr>
          <p:spPr>
            <a:xfrm>
              <a:off x="4173537" y="3360737"/>
              <a:ext cx="28575" cy="33336"/>
            </a:xfrm>
            <a:custGeom>
              <a:pathLst>
                <a:path extrusionOk="0" h="120000" w="120000">
                  <a:moveTo>
                    <a:pt x="0" y="18000"/>
                  </a:moveTo>
                  <a:lnTo>
                    <a:pt x="0" y="72000"/>
                  </a:lnTo>
                  <a:lnTo>
                    <a:pt x="13333" y="120000"/>
                  </a:lnTo>
                  <a:lnTo>
                    <a:pt x="120000" y="48000"/>
                  </a:lnTo>
                  <a:lnTo>
                    <a:pt x="106666" y="36000"/>
                  </a:lnTo>
                  <a:lnTo>
                    <a:pt x="66666" y="0"/>
                  </a:lnTo>
                  <a:lnTo>
                    <a:pt x="46666" y="18000"/>
                  </a:lnTo>
                  <a:lnTo>
                    <a:pt x="0" y="18000"/>
                  </a:lnTo>
                  <a:close/>
                </a:path>
              </a:pathLst>
            </a:custGeom>
            <a:solidFill>
              <a:srgbClr val="16A839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Shape 541"/>
            <p:cNvSpPr/>
            <p:nvPr/>
          </p:nvSpPr>
          <p:spPr>
            <a:xfrm>
              <a:off x="4184650" y="3276600"/>
              <a:ext cx="269874" cy="261936"/>
            </a:xfrm>
            <a:custGeom>
              <a:pathLst>
                <a:path extrusionOk="0" h="120000" w="120000">
                  <a:moveTo>
                    <a:pt x="36000" y="10181"/>
                  </a:moveTo>
                  <a:lnTo>
                    <a:pt x="33176" y="16727"/>
                  </a:lnTo>
                  <a:lnTo>
                    <a:pt x="39529" y="34909"/>
                  </a:lnTo>
                  <a:lnTo>
                    <a:pt x="43058" y="66181"/>
                  </a:lnTo>
                  <a:lnTo>
                    <a:pt x="27529" y="90909"/>
                  </a:lnTo>
                  <a:lnTo>
                    <a:pt x="21176" y="98181"/>
                  </a:lnTo>
                  <a:lnTo>
                    <a:pt x="16235" y="97454"/>
                  </a:lnTo>
                  <a:lnTo>
                    <a:pt x="7764" y="106181"/>
                  </a:lnTo>
                  <a:lnTo>
                    <a:pt x="0" y="110545"/>
                  </a:lnTo>
                  <a:lnTo>
                    <a:pt x="12000" y="117090"/>
                  </a:lnTo>
                  <a:lnTo>
                    <a:pt x="16941" y="120000"/>
                  </a:lnTo>
                  <a:lnTo>
                    <a:pt x="23294" y="115636"/>
                  </a:lnTo>
                  <a:lnTo>
                    <a:pt x="24705" y="108363"/>
                  </a:lnTo>
                  <a:lnTo>
                    <a:pt x="29647" y="108363"/>
                  </a:lnTo>
                  <a:lnTo>
                    <a:pt x="29647" y="101818"/>
                  </a:lnTo>
                  <a:lnTo>
                    <a:pt x="39529" y="93090"/>
                  </a:lnTo>
                  <a:lnTo>
                    <a:pt x="62117" y="95272"/>
                  </a:lnTo>
                  <a:lnTo>
                    <a:pt x="62117" y="98181"/>
                  </a:lnTo>
                  <a:lnTo>
                    <a:pt x="66352" y="92363"/>
                  </a:lnTo>
                  <a:lnTo>
                    <a:pt x="63529" y="77090"/>
                  </a:lnTo>
                  <a:lnTo>
                    <a:pt x="83294" y="66181"/>
                  </a:lnTo>
                  <a:lnTo>
                    <a:pt x="104470" y="73454"/>
                  </a:lnTo>
                  <a:lnTo>
                    <a:pt x="108705" y="88727"/>
                  </a:lnTo>
                  <a:lnTo>
                    <a:pt x="108705" y="96000"/>
                  </a:lnTo>
                  <a:lnTo>
                    <a:pt x="120000" y="97454"/>
                  </a:lnTo>
                  <a:lnTo>
                    <a:pt x="119294" y="86545"/>
                  </a:lnTo>
                  <a:lnTo>
                    <a:pt x="104470" y="57454"/>
                  </a:lnTo>
                  <a:lnTo>
                    <a:pt x="91764" y="37090"/>
                  </a:lnTo>
                  <a:lnTo>
                    <a:pt x="81176" y="24000"/>
                  </a:lnTo>
                  <a:lnTo>
                    <a:pt x="66352" y="13090"/>
                  </a:lnTo>
                  <a:lnTo>
                    <a:pt x="57176" y="0"/>
                  </a:lnTo>
                  <a:lnTo>
                    <a:pt x="36000" y="10181"/>
                  </a:lnTo>
                  <a:close/>
                </a:path>
              </a:pathLst>
            </a:custGeom>
            <a:solidFill>
              <a:srgbClr val="16A839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Shape 542"/>
            <p:cNvSpPr/>
            <p:nvPr/>
          </p:nvSpPr>
          <p:spPr>
            <a:xfrm>
              <a:off x="4146550" y="3548062"/>
              <a:ext cx="50799" cy="28575"/>
            </a:xfrm>
            <a:custGeom>
              <a:pathLst>
                <a:path extrusionOk="0" h="120000" w="120000">
                  <a:moveTo>
                    <a:pt x="0" y="73333"/>
                  </a:moveTo>
                  <a:lnTo>
                    <a:pt x="0" y="86666"/>
                  </a:lnTo>
                  <a:lnTo>
                    <a:pt x="46451" y="120000"/>
                  </a:lnTo>
                  <a:lnTo>
                    <a:pt x="89032" y="120000"/>
                  </a:lnTo>
                  <a:lnTo>
                    <a:pt x="120000" y="0"/>
                  </a:lnTo>
                  <a:lnTo>
                    <a:pt x="69677" y="73333"/>
                  </a:lnTo>
                  <a:lnTo>
                    <a:pt x="0" y="73333"/>
                  </a:lnTo>
                  <a:close/>
                </a:path>
              </a:pathLst>
            </a:custGeom>
            <a:solidFill>
              <a:srgbClr val="00A05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Shape 543"/>
            <p:cNvSpPr/>
            <p:nvPr/>
          </p:nvSpPr>
          <p:spPr>
            <a:xfrm>
              <a:off x="4178300" y="3660775"/>
              <a:ext cx="211136" cy="201611"/>
            </a:xfrm>
            <a:custGeom>
              <a:pathLst>
                <a:path extrusionOk="0" h="120000" w="120000">
                  <a:moveTo>
                    <a:pt x="20751" y="9375"/>
                  </a:moveTo>
                  <a:lnTo>
                    <a:pt x="15338" y="25312"/>
                  </a:lnTo>
                  <a:lnTo>
                    <a:pt x="902" y="42187"/>
                  </a:lnTo>
                  <a:lnTo>
                    <a:pt x="0" y="65625"/>
                  </a:lnTo>
                  <a:lnTo>
                    <a:pt x="25263" y="109687"/>
                  </a:lnTo>
                  <a:lnTo>
                    <a:pt x="66766" y="120000"/>
                  </a:lnTo>
                  <a:lnTo>
                    <a:pt x="107368" y="93750"/>
                  </a:lnTo>
                  <a:lnTo>
                    <a:pt x="55939" y="104062"/>
                  </a:lnTo>
                  <a:lnTo>
                    <a:pt x="120000" y="66562"/>
                  </a:lnTo>
                  <a:lnTo>
                    <a:pt x="36992" y="85312"/>
                  </a:lnTo>
                  <a:lnTo>
                    <a:pt x="110075" y="43125"/>
                  </a:lnTo>
                  <a:lnTo>
                    <a:pt x="23458" y="60000"/>
                  </a:lnTo>
                  <a:lnTo>
                    <a:pt x="97443" y="25312"/>
                  </a:lnTo>
                  <a:lnTo>
                    <a:pt x="36992" y="31875"/>
                  </a:lnTo>
                  <a:lnTo>
                    <a:pt x="99248" y="0"/>
                  </a:lnTo>
                  <a:lnTo>
                    <a:pt x="20751" y="9375"/>
                  </a:lnTo>
                  <a:close/>
                </a:path>
              </a:pathLst>
            </a:custGeom>
            <a:solidFill>
              <a:srgbClr val="008E4C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Shape 544"/>
            <p:cNvSpPr/>
            <p:nvPr/>
          </p:nvSpPr>
          <p:spPr>
            <a:xfrm>
              <a:off x="4286250" y="3316287"/>
              <a:ext cx="69849" cy="103186"/>
            </a:xfrm>
            <a:custGeom>
              <a:pathLst>
                <a:path extrusionOk="0" h="120000" w="120000">
                  <a:moveTo>
                    <a:pt x="0" y="5454"/>
                  </a:moveTo>
                  <a:lnTo>
                    <a:pt x="32727" y="120000"/>
                  </a:lnTo>
                  <a:lnTo>
                    <a:pt x="103636" y="109090"/>
                  </a:lnTo>
                  <a:lnTo>
                    <a:pt x="54545" y="94545"/>
                  </a:lnTo>
                  <a:lnTo>
                    <a:pt x="120000" y="80000"/>
                  </a:lnTo>
                  <a:lnTo>
                    <a:pt x="46363" y="65454"/>
                  </a:lnTo>
                  <a:lnTo>
                    <a:pt x="103636" y="49090"/>
                  </a:lnTo>
                  <a:lnTo>
                    <a:pt x="38181" y="47272"/>
                  </a:lnTo>
                  <a:lnTo>
                    <a:pt x="81818" y="21818"/>
                  </a:lnTo>
                  <a:lnTo>
                    <a:pt x="24545" y="20000"/>
                  </a:lnTo>
                  <a:lnTo>
                    <a:pt x="54545" y="0"/>
                  </a:lnTo>
                  <a:lnTo>
                    <a:pt x="0" y="5454"/>
                  </a:lnTo>
                  <a:close/>
                </a:path>
              </a:pathLst>
            </a:custGeom>
            <a:solidFill>
              <a:srgbClr val="008E4C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Shape 545"/>
            <p:cNvSpPr/>
            <p:nvPr/>
          </p:nvSpPr>
          <p:spPr>
            <a:xfrm>
              <a:off x="3683000" y="3335337"/>
              <a:ext cx="539749" cy="749299"/>
            </a:xfrm>
            <a:custGeom>
              <a:pathLst>
                <a:path extrusionOk="0" h="120000" w="120000">
                  <a:moveTo>
                    <a:pt x="80707" y="1265"/>
                  </a:moveTo>
                  <a:lnTo>
                    <a:pt x="78938" y="759"/>
                  </a:lnTo>
                  <a:lnTo>
                    <a:pt x="75752" y="506"/>
                  </a:lnTo>
                  <a:lnTo>
                    <a:pt x="71504" y="0"/>
                  </a:lnTo>
                  <a:lnTo>
                    <a:pt x="66902" y="0"/>
                  </a:lnTo>
                  <a:lnTo>
                    <a:pt x="62300" y="506"/>
                  </a:lnTo>
                  <a:lnTo>
                    <a:pt x="57345" y="1518"/>
                  </a:lnTo>
                  <a:lnTo>
                    <a:pt x="54159" y="3797"/>
                  </a:lnTo>
                  <a:lnTo>
                    <a:pt x="52743" y="7594"/>
                  </a:lnTo>
                  <a:lnTo>
                    <a:pt x="52035" y="9873"/>
                  </a:lnTo>
                  <a:lnTo>
                    <a:pt x="50619" y="12151"/>
                  </a:lnTo>
                  <a:lnTo>
                    <a:pt x="49557" y="14430"/>
                  </a:lnTo>
                  <a:lnTo>
                    <a:pt x="48141" y="16202"/>
                  </a:lnTo>
                  <a:lnTo>
                    <a:pt x="46017" y="18481"/>
                  </a:lnTo>
                  <a:lnTo>
                    <a:pt x="43893" y="20506"/>
                  </a:lnTo>
                  <a:lnTo>
                    <a:pt x="41061" y="22278"/>
                  </a:lnTo>
                  <a:lnTo>
                    <a:pt x="38584" y="24050"/>
                  </a:lnTo>
                  <a:lnTo>
                    <a:pt x="34690" y="26075"/>
                  </a:lnTo>
                  <a:lnTo>
                    <a:pt x="31150" y="27594"/>
                  </a:lnTo>
                  <a:lnTo>
                    <a:pt x="27610" y="29367"/>
                  </a:lnTo>
                  <a:lnTo>
                    <a:pt x="24424" y="31392"/>
                  </a:lnTo>
                  <a:lnTo>
                    <a:pt x="20530" y="33164"/>
                  </a:lnTo>
                  <a:lnTo>
                    <a:pt x="16991" y="35189"/>
                  </a:lnTo>
                  <a:lnTo>
                    <a:pt x="13805" y="36962"/>
                  </a:lnTo>
                  <a:lnTo>
                    <a:pt x="10619" y="39240"/>
                  </a:lnTo>
                  <a:lnTo>
                    <a:pt x="9557" y="40253"/>
                  </a:lnTo>
                  <a:lnTo>
                    <a:pt x="7433" y="41518"/>
                  </a:lnTo>
                  <a:lnTo>
                    <a:pt x="6017" y="42531"/>
                  </a:lnTo>
                  <a:lnTo>
                    <a:pt x="4955" y="43797"/>
                  </a:lnTo>
                  <a:lnTo>
                    <a:pt x="3185" y="44810"/>
                  </a:lnTo>
                  <a:lnTo>
                    <a:pt x="2123" y="46075"/>
                  </a:lnTo>
                  <a:lnTo>
                    <a:pt x="1061" y="47088"/>
                  </a:lnTo>
                  <a:lnTo>
                    <a:pt x="0" y="48607"/>
                  </a:lnTo>
                  <a:lnTo>
                    <a:pt x="0" y="50126"/>
                  </a:lnTo>
                  <a:lnTo>
                    <a:pt x="0" y="51645"/>
                  </a:lnTo>
                  <a:lnTo>
                    <a:pt x="1061" y="53164"/>
                  </a:lnTo>
                  <a:lnTo>
                    <a:pt x="2831" y="54683"/>
                  </a:lnTo>
                  <a:lnTo>
                    <a:pt x="6371" y="55696"/>
                  </a:lnTo>
                  <a:lnTo>
                    <a:pt x="10619" y="57215"/>
                  </a:lnTo>
                  <a:lnTo>
                    <a:pt x="14159" y="58481"/>
                  </a:lnTo>
                  <a:lnTo>
                    <a:pt x="18053" y="60000"/>
                  </a:lnTo>
                  <a:lnTo>
                    <a:pt x="21592" y="61518"/>
                  </a:lnTo>
                  <a:lnTo>
                    <a:pt x="25486" y="63291"/>
                  </a:lnTo>
                  <a:lnTo>
                    <a:pt x="28318" y="65063"/>
                  </a:lnTo>
                  <a:lnTo>
                    <a:pt x="31150" y="67088"/>
                  </a:lnTo>
                  <a:lnTo>
                    <a:pt x="35398" y="71645"/>
                  </a:lnTo>
                  <a:lnTo>
                    <a:pt x="37876" y="76202"/>
                  </a:lnTo>
                  <a:lnTo>
                    <a:pt x="38584" y="80506"/>
                  </a:lnTo>
                  <a:lnTo>
                    <a:pt x="38584" y="85569"/>
                  </a:lnTo>
                  <a:lnTo>
                    <a:pt x="37876" y="90126"/>
                  </a:lnTo>
                  <a:lnTo>
                    <a:pt x="36814" y="94936"/>
                  </a:lnTo>
                  <a:lnTo>
                    <a:pt x="36460" y="99746"/>
                  </a:lnTo>
                  <a:lnTo>
                    <a:pt x="36460" y="104303"/>
                  </a:lnTo>
                  <a:lnTo>
                    <a:pt x="37522" y="108860"/>
                  </a:lnTo>
                  <a:lnTo>
                    <a:pt x="39646" y="112151"/>
                  </a:lnTo>
                  <a:lnTo>
                    <a:pt x="42123" y="115189"/>
                  </a:lnTo>
                  <a:lnTo>
                    <a:pt x="46017" y="117215"/>
                  </a:lnTo>
                  <a:lnTo>
                    <a:pt x="49911" y="118481"/>
                  </a:lnTo>
                  <a:lnTo>
                    <a:pt x="55221" y="119746"/>
                  </a:lnTo>
                  <a:lnTo>
                    <a:pt x="61238" y="120000"/>
                  </a:lnTo>
                  <a:lnTo>
                    <a:pt x="66902" y="120000"/>
                  </a:lnTo>
                  <a:lnTo>
                    <a:pt x="73274" y="120000"/>
                  </a:lnTo>
                  <a:lnTo>
                    <a:pt x="79646" y="119746"/>
                  </a:lnTo>
                  <a:lnTo>
                    <a:pt x="86017" y="118481"/>
                  </a:lnTo>
                  <a:lnTo>
                    <a:pt x="92035" y="117974"/>
                  </a:lnTo>
                  <a:lnTo>
                    <a:pt x="98407" y="116708"/>
                  </a:lnTo>
                  <a:lnTo>
                    <a:pt x="104778" y="115696"/>
                  </a:lnTo>
                  <a:lnTo>
                    <a:pt x="110796" y="114430"/>
                  </a:lnTo>
                  <a:lnTo>
                    <a:pt x="115398" y="113670"/>
                  </a:lnTo>
                  <a:lnTo>
                    <a:pt x="116460" y="112658"/>
                  </a:lnTo>
                  <a:lnTo>
                    <a:pt x="117876" y="111898"/>
                  </a:lnTo>
                  <a:lnTo>
                    <a:pt x="118938" y="110632"/>
                  </a:lnTo>
                  <a:lnTo>
                    <a:pt x="120000" y="109620"/>
                  </a:lnTo>
                  <a:lnTo>
                    <a:pt x="119646" y="106075"/>
                  </a:lnTo>
                  <a:lnTo>
                    <a:pt x="118938" y="103291"/>
                  </a:lnTo>
                  <a:lnTo>
                    <a:pt x="117522" y="100506"/>
                  </a:lnTo>
                  <a:lnTo>
                    <a:pt x="114336" y="98734"/>
                  </a:lnTo>
                  <a:lnTo>
                    <a:pt x="112566" y="97468"/>
                  </a:lnTo>
                  <a:lnTo>
                    <a:pt x="110796" y="96455"/>
                  </a:lnTo>
                  <a:lnTo>
                    <a:pt x="109026" y="95189"/>
                  </a:lnTo>
                  <a:lnTo>
                    <a:pt x="106902" y="94177"/>
                  </a:lnTo>
                  <a:lnTo>
                    <a:pt x="104778" y="93417"/>
                  </a:lnTo>
                  <a:lnTo>
                    <a:pt x="102654" y="92151"/>
                  </a:lnTo>
                  <a:lnTo>
                    <a:pt x="101238" y="91392"/>
                  </a:lnTo>
                  <a:lnTo>
                    <a:pt x="99469" y="90886"/>
                  </a:lnTo>
                  <a:lnTo>
                    <a:pt x="98053" y="89620"/>
                  </a:lnTo>
                  <a:lnTo>
                    <a:pt x="95929" y="88860"/>
                  </a:lnTo>
                  <a:lnTo>
                    <a:pt x="94159" y="87341"/>
                  </a:lnTo>
                  <a:lnTo>
                    <a:pt x="92743" y="86329"/>
                  </a:lnTo>
                  <a:lnTo>
                    <a:pt x="90973" y="85063"/>
                  </a:lnTo>
                  <a:lnTo>
                    <a:pt x="90265" y="83544"/>
                  </a:lnTo>
                  <a:lnTo>
                    <a:pt x="88495" y="82531"/>
                  </a:lnTo>
                  <a:lnTo>
                    <a:pt x="87079" y="81265"/>
                  </a:lnTo>
                  <a:lnTo>
                    <a:pt x="83893" y="78227"/>
                  </a:lnTo>
                  <a:lnTo>
                    <a:pt x="82123" y="74936"/>
                  </a:lnTo>
                  <a:lnTo>
                    <a:pt x="81769" y="71645"/>
                  </a:lnTo>
                  <a:lnTo>
                    <a:pt x="81769" y="68607"/>
                  </a:lnTo>
                  <a:lnTo>
                    <a:pt x="82831" y="66329"/>
                  </a:lnTo>
                  <a:lnTo>
                    <a:pt x="84955" y="64303"/>
                  </a:lnTo>
                  <a:lnTo>
                    <a:pt x="87079" y="62278"/>
                  </a:lnTo>
                  <a:lnTo>
                    <a:pt x="89203" y="60253"/>
                  </a:lnTo>
                  <a:lnTo>
                    <a:pt x="90619" y="57974"/>
                  </a:lnTo>
                  <a:lnTo>
                    <a:pt x="92035" y="55696"/>
                  </a:lnTo>
                  <a:lnTo>
                    <a:pt x="93805" y="53417"/>
                  </a:lnTo>
                  <a:lnTo>
                    <a:pt x="94159" y="51139"/>
                  </a:lnTo>
                  <a:lnTo>
                    <a:pt x="94867" y="47848"/>
                  </a:lnTo>
                  <a:lnTo>
                    <a:pt x="93805" y="44556"/>
                  </a:lnTo>
                  <a:lnTo>
                    <a:pt x="91681" y="41012"/>
                  </a:lnTo>
                  <a:lnTo>
                    <a:pt x="89203" y="38481"/>
                  </a:lnTo>
                  <a:lnTo>
                    <a:pt x="87079" y="36708"/>
                  </a:lnTo>
                  <a:lnTo>
                    <a:pt x="84247" y="34683"/>
                  </a:lnTo>
                  <a:lnTo>
                    <a:pt x="82123" y="32405"/>
                  </a:lnTo>
                  <a:lnTo>
                    <a:pt x="80707" y="30126"/>
                  </a:lnTo>
                  <a:lnTo>
                    <a:pt x="78938" y="27848"/>
                  </a:lnTo>
                  <a:lnTo>
                    <a:pt x="77876" y="25569"/>
                  </a:lnTo>
                  <a:lnTo>
                    <a:pt x="77522" y="23037"/>
                  </a:lnTo>
                  <a:lnTo>
                    <a:pt x="77876" y="20759"/>
                  </a:lnTo>
                  <a:lnTo>
                    <a:pt x="78584" y="19746"/>
                  </a:lnTo>
                  <a:lnTo>
                    <a:pt x="78938" y="18987"/>
                  </a:lnTo>
                  <a:lnTo>
                    <a:pt x="80707" y="18227"/>
                  </a:lnTo>
                  <a:lnTo>
                    <a:pt x="81769" y="16962"/>
                  </a:lnTo>
                  <a:lnTo>
                    <a:pt x="82831" y="15949"/>
                  </a:lnTo>
                  <a:lnTo>
                    <a:pt x="84247" y="14683"/>
                  </a:lnTo>
                  <a:lnTo>
                    <a:pt x="85309" y="13924"/>
                  </a:lnTo>
                  <a:lnTo>
                    <a:pt x="86371" y="12911"/>
                  </a:lnTo>
                  <a:lnTo>
                    <a:pt x="87433" y="10886"/>
                  </a:lnTo>
                  <a:lnTo>
                    <a:pt x="88495" y="9113"/>
                  </a:lnTo>
                  <a:lnTo>
                    <a:pt x="89203" y="6835"/>
                  </a:lnTo>
                  <a:lnTo>
                    <a:pt x="89203" y="4556"/>
                  </a:lnTo>
                  <a:lnTo>
                    <a:pt x="80707" y="1265"/>
                  </a:lnTo>
                  <a:close/>
                </a:path>
              </a:pathLst>
            </a:custGeom>
            <a:solidFill>
              <a:srgbClr val="009CC4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Shape 546"/>
            <p:cNvSpPr/>
            <p:nvPr/>
          </p:nvSpPr>
          <p:spPr>
            <a:xfrm>
              <a:off x="3825875" y="3727450"/>
              <a:ext cx="47625" cy="247649"/>
            </a:xfrm>
            <a:custGeom>
              <a:pathLst>
                <a:path extrusionOk="0" h="120000" w="120000">
                  <a:moveTo>
                    <a:pt x="0" y="2307"/>
                  </a:moveTo>
                  <a:lnTo>
                    <a:pt x="64000" y="0"/>
                  </a:lnTo>
                  <a:lnTo>
                    <a:pt x="76000" y="2307"/>
                  </a:lnTo>
                  <a:lnTo>
                    <a:pt x="84000" y="10000"/>
                  </a:lnTo>
                  <a:lnTo>
                    <a:pt x="100000" y="21538"/>
                  </a:lnTo>
                  <a:lnTo>
                    <a:pt x="112000" y="37692"/>
                  </a:lnTo>
                  <a:lnTo>
                    <a:pt x="120000" y="56923"/>
                  </a:lnTo>
                  <a:lnTo>
                    <a:pt x="120000" y="76923"/>
                  </a:lnTo>
                  <a:lnTo>
                    <a:pt x="96000" y="98461"/>
                  </a:lnTo>
                  <a:lnTo>
                    <a:pt x="60000" y="120000"/>
                  </a:lnTo>
                  <a:lnTo>
                    <a:pt x="60000" y="116923"/>
                  </a:lnTo>
                  <a:lnTo>
                    <a:pt x="64000" y="108461"/>
                  </a:lnTo>
                  <a:lnTo>
                    <a:pt x="76000" y="94615"/>
                  </a:lnTo>
                  <a:lnTo>
                    <a:pt x="76000" y="79230"/>
                  </a:lnTo>
                  <a:lnTo>
                    <a:pt x="76000" y="59230"/>
                  </a:lnTo>
                  <a:lnTo>
                    <a:pt x="64000" y="41538"/>
                  </a:lnTo>
                  <a:lnTo>
                    <a:pt x="40000" y="20769"/>
                  </a:lnTo>
                  <a:lnTo>
                    <a:pt x="0" y="2307"/>
                  </a:lnTo>
                  <a:close/>
                </a:path>
              </a:pathLst>
            </a:custGeom>
            <a:solidFill>
              <a:srgbClr val="005BA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Shape 547"/>
            <p:cNvSpPr/>
            <p:nvPr/>
          </p:nvSpPr>
          <p:spPr>
            <a:xfrm>
              <a:off x="4060825" y="3636962"/>
              <a:ext cx="63500" cy="173037"/>
            </a:xfrm>
            <a:custGeom>
              <a:pathLst>
                <a:path extrusionOk="0" h="120000" w="120000">
                  <a:moveTo>
                    <a:pt x="120000" y="0"/>
                  </a:moveTo>
                  <a:lnTo>
                    <a:pt x="114000" y="3302"/>
                  </a:lnTo>
                  <a:lnTo>
                    <a:pt x="102000" y="12110"/>
                  </a:lnTo>
                  <a:lnTo>
                    <a:pt x="87000" y="24220"/>
                  </a:lnTo>
                  <a:lnTo>
                    <a:pt x="69000" y="40733"/>
                  </a:lnTo>
                  <a:lnTo>
                    <a:pt x="57000" y="60550"/>
                  </a:lnTo>
                  <a:lnTo>
                    <a:pt x="54000" y="80366"/>
                  </a:lnTo>
                  <a:lnTo>
                    <a:pt x="54000" y="101284"/>
                  </a:lnTo>
                  <a:lnTo>
                    <a:pt x="60000" y="120000"/>
                  </a:lnTo>
                  <a:lnTo>
                    <a:pt x="3000" y="117798"/>
                  </a:lnTo>
                  <a:lnTo>
                    <a:pt x="3000" y="116697"/>
                  </a:lnTo>
                  <a:lnTo>
                    <a:pt x="0" y="107889"/>
                  </a:lnTo>
                  <a:lnTo>
                    <a:pt x="3000" y="96880"/>
                  </a:lnTo>
                  <a:lnTo>
                    <a:pt x="9000" y="80366"/>
                  </a:lnTo>
                  <a:lnTo>
                    <a:pt x="21000" y="63853"/>
                  </a:lnTo>
                  <a:lnTo>
                    <a:pt x="39000" y="42935"/>
                  </a:lnTo>
                  <a:lnTo>
                    <a:pt x="69000" y="20917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05BA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Shape 548"/>
            <p:cNvSpPr/>
            <p:nvPr/>
          </p:nvSpPr>
          <p:spPr>
            <a:xfrm>
              <a:off x="4167187" y="3927475"/>
              <a:ext cx="209549" cy="38099"/>
            </a:xfrm>
            <a:custGeom>
              <a:pathLst>
                <a:path extrusionOk="0" h="120000" w="120000">
                  <a:moveTo>
                    <a:pt x="120000" y="0"/>
                  </a:moveTo>
                  <a:lnTo>
                    <a:pt x="109090" y="105600"/>
                  </a:lnTo>
                  <a:lnTo>
                    <a:pt x="106363" y="115200"/>
                  </a:lnTo>
                  <a:lnTo>
                    <a:pt x="100909" y="115200"/>
                  </a:lnTo>
                  <a:lnTo>
                    <a:pt x="91818" y="120000"/>
                  </a:lnTo>
                  <a:lnTo>
                    <a:pt x="79090" y="120000"/>
                  </a:lnTo>
                  <a:lnTo>
                    <a:pt x="63636" y="115200"/>
                  </a:lnTo>
                  <a:lnTo>
                    <a:pt x="45454" y="105600"/>
                  </a:lnTo>
                  <a:lnTo>
                    <a:pt x="23636" y="76800"/>
                  </a:lnTo>
                  <a:lnTo>
                    <a:pt x="0" y="43200"/>
                  </a:lnTo>
                  <a:lnTo>
                    <a:pt x="2727" y="48000"/>
                  </a:lnTo>
                  <a:lnTo>
                    <a:pt x="10000" y="48000"/>
                  </a:lnTo>
                  <a:lnTo>
                    <a:pt x="22727" y="57600"/>
                  </a:lnTo>
                  <a:lnTo>
                    <a:pt x="37272" y="62400"/>
                  </a:lnTo>
                  <a:lnTo>
                    <a:pt x="55454" y="62400"/>
                  </a:lnTo>
                  <a:lnTo>
                    <a:pt x="75454" y="57600"/>
                  </a:lnTo>
                  <a:lnTo>
                    <a:pt x="97272" y="336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005BA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Shape 549"/>
            <p:cNvSpPr/>
            <p:nvPr/>
          </p:nvSpPr>
          <p:spPr>
            <a:xfrm>
              <a:off x="4086225" y="3956050"/>
              <a:ext cx="203199" cy="79375"/>
            </a:xfrm>
            <a:custGeom>
              <a:pathLst>
                <a:path extrusionOk="0" h="120000" w="120000">
                  <a:moveTo>
                    <a:pt x="120000" y="76800"/>
                  </a:moveTo>
                  <a:lnTo>
                    <a:pt x="105000" y="120000"/>
                  </a:lnTo>
                  <a:lnTo>
                    <a:pt x="103125" y="120000"/>
                  </a:lnTo>
                  <a:lnTo>
                    <a:pt x="97500" y="117600"/>
                  </a:lnTo>
                  <a:lnTo>
                    <a:pt x="89062" y="112800"/>
                  </a:lnTo>
                  <a:lnTo>
                    <a:pt x="76875" y="103200"/>
                  </a:lnTo>
                  <a:lnTo>
                    <a:pt x="60937" y="84000"/>
                  </a:lnTo>
                  <a:lnTo>
                    <a:pt x="43125" y="67200"/>
                  </a:lnTo>
                  <a:lnTo>
                    <a:pt x="22500" y="36000"/>
                  </a:lnTo>
                  <a:lnTo>
                    <a:pt x="0" y="0"/>
                  </a:lnTo>
                  <a:lnTo>
                    <a:pt x="1875" y="2400"/>
                  </a:lnTo>
                  <a:lnTo>
                    <a:pt x="9375" y="14400"/>
                  </a:lnTo>
                  <a:lnTo>
                    <a:pt x="22500" y="28800"/>
                  </a:lnTo>
                  <a:lnTo>
                    <a:pt x="36562" y="43200"/>
                  </a:lnTo>
                  <a:lnTo>
                    <a:pt x="56250" y="52800"/>
                  </a:lnTo>
                  <a:lnTo>
                    <a:pt x="76875" y="67200"/>
                  </a:lnTo>
                  <a:lnTo>
                    <a:pt x="97500" y="74400"/>
                  </a:lnTo>
                  <a:lnTo>
                    <a:pt x="120000" y="76800"/>
                  </a:lnTo>
                  <a:close/>
                </a:path>
              </a:pathLst>
            </a:custGeom>
            <a:solidFill>
              <a:srgbClr val="005BA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Shape 550"/>
            <p:cNvSpPr/>
            <p:nvPr/>
          </p:nvSpPr>
          <p:spPr>
            <a:xfrm>
              <a:off x="3844925" y="3675062"/>
              <a:ext cx="60324" cy="179386"/>
            </a:xfrm>
            <a:custGeom>
              <a:pathLst>
                <a:path extrusionOk="0" h="120000" w="120000">
                  <a:moveTo>
                    <a:pt x="0" y="3185"/>
                  </a:moveTo>
                  <a:lnTo>
                    <a:pt x="25263" y="0"/>
                  </a:lnTo>
                  <a:lnTo>
                    <a:pt x="34736" y="3185"/>
                  </a:lnTo>
                  <a:lnTo>
                    <a:pt x="44210" y="9557"/>
                  </a:lnTo>
                  <a:lnTo>
                    <a:pt x="63157" y="21238"/>
                  </a:lnTo>
                  <a:lnTo>
                    <a:pt x="82105" y="35044"/>
                  </a:lnTo>
                  <a:lnTo>
                    <a:pt x="101052" y="54159"/>
                  </a:lnTo>
                  <a:lnTo>
                    <a:pt x="110526" y="74336"/>
                  </a:lnTo>
                  <a:lnTo>
                    <a:pt x="120000" y="96637"/>
                  </a:lnTo>
                  <a:lnTo>
                    <a:pt x="104210" y="120000"/>
                  </a:lnTo>
                  <a:lnTo>
                    <a:pt x="104210" y="116814"/>
                  </a:lnTo>
                  <a:lnTo>
                    <a:pt x="104210" y="107256"/>
                  </a:lnTo>
                  <a:lnTo>
                    <a:pt x="101052" y="95575"/>
                  </a:lnTo>
                  <a:lnTo>
                    <a:pt x="94736" y="77522"/>
                  </a:lnTo>
                  <a:lnTo>
                    <a:pt x="82105" y="58407"/>
                  </a:lnTo>
                  <a:lnTo>
                    <a:pt x="63157" y="40353"/>
                  </a:lnTo>
                  <a:lnTo>
                    <a:pt x="34736" y="21238"/>
                  </a:lnTo>
                  <a:lnTo>
                    <a:pt x="0" y="3185"/>
                  </a:lnTo>
                  <a:close/>
                </a:path>
              </a:pathLst>
            </a:custGeom>
            <a:solidFill>
              <a:srgbClr val="005BA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Shape 551"/>
            <p:cNvSpPr/>
            <p:nvPr/>
          </p:nvSpPr>
          <p:spPr>
            <a:xfrm>
              <a:off x="4038600" y="3605212"/>
              <a:ext cx="71436" cy="111125"/>
            </a:xfrm>
            <a:custGeom>
              <a:pathLst>
                <a:path extrusionOk="0" h="120000" w="120000">
                  <a:moveTo>
                    <a:pt x="29333" y="120000"/>
                  </a:moveTo>
                  <a:lnTo>
                    <a:pt x="0" y="120000"/>
                  </a:lnTo>
                  <a:lnTo>
                    <a:pt x="5333" y="116571"/>
                  </a:lnTo>
                  <a:lnTo>
                    <a:pt x="13333" y="104571"/>
                  </a:lnTo>
                  <a:lnTo>
                    <a:pt x="24000" y="89142"/>
                  </a:lnTo>
                  <a:lnTo>
                    <a:pt x="40000" y="68571"/>
                  </a:lnTo>
                  <a:lnTo>
                    <a:pt x="56000" y="51428"/>
                  </a:lnTo>
                  <a:lnTo>
                    <a:pt x="77333" y="30857"/>
                  </a:lnTo>
                  <a:lnTo>
                    <a:pt x="96000" y="12000"/>
                  </a:lnTo>
                  <a:lnTo>
                    <a:pt x="120000" y="0"/>
                  </a:lnTo>
                  <a:lnTo>
                    <a:pt x="112000" y="5142"/>
                  </a:lnTo>
                  <a:lnTo>
                    <a:pt x="104000" y="10285"/>
                  </a:lnTo>
                  <a:lnTo>
                    <a:pt x="90666" y="20571"/>
                  </a:lnTo>
                  <a:lnTo>
                    <a:pt x="77333" y="36000"/>
                  </a:lnTo>
                  <a:lnTo>
                    <a:pt x="61333" y="51428"/>
                  </a:lnTo>
                  <a:lnTo>
                    <a:pt x="48000" y="70285"/>
                  </a:lnTo>
                  <a:lnTo>
                    <a:pt x="37333" y="94285"/>
                  </a:lnTo>
                  <a:lnTo>
                    <a:pt x="29333" y="120000"/>
                  </a:lnTo>
                  <a:close/>
                </a:path>
              </a:pathLst>
            </a:custGeom>
            <a:solidFill>
              <a:srgbClr val="005BA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Shape 552"/>
            <p:cNvSpPr/>
            <p:nvPr/>
          </p:nvSpPr>
          <p:spPr>
            <a:xfrm>
              <a:off x="3046411" y="3151186"/>
              <a:ext cx="2063750" cy="1273174"/>
            </a:xfrm>
            <a:custGeom>
              <a:pathLst>
                <a:path extrusionOk="0" h="120000" w="120000">
                  <a:moveTo>
                    <a:pt x="83630" y="12584"/>
                  </a:moveTo>
                  <a:lnTo>
                    <a:pt x="87046" y="10337"/>
                  </a:lnTo>
                  <a:lnTo>
                    <a:pt x="90369" y="8239"/>
                  </a:lnTo>
                  <a:lnTo>
                    <a:pt x="93507" y="6591"/>
                  </a:lnTo>
                  <a:lnTo>
                    <a:pt x="96553" y="4943"/>
                  </a:lnTo>
                  <a:lnTo>
                    <a:pt x="99415" y="3595"/>
                  </a:lnTo>
                  <a:lnTo>
                    <a:pt x="102184" y="2546"/>
                  </a:lnTo>
                  <a:lnTo>
                    <a:pt x="104769" y="1647"/>
                  </a:lnTo>
                  <a:lnTo>
                    <a:pt x="107261" y="898"/>
                  </a:lnTo>
                  <a:lnTo>
                    <a:pt x="109476" y="299"/>
                  </a:lnTo>
                  <a:lnTo>
                    <a:pt x="111323" y="0"/>
                  </a:lnTo>
                  <a:lnTo>
                    <a:pt x="113261" y="0"/>
                  </a:lnTo>
                  <a:lnTo>
                    <a:pt x="114923" y="299"/>
                  </a:lnTo>
                  <a:lnTo>
                    <a:pt x="116307" y="898"/>
                  </a:lnTo>
                  <a:lnTo>
                    <a:pt x="117507" y="1647"/>
                  </a:lnTo>
                  <a:lnTo>
                    <a:pt x="118523" y="2696"/>
                  </a:lnTo>
                  <a:lnTo>
                    <a:pt x="119169" y="4044"/>
                  </a:lnTo>
                  <a:lnTo>
                    <a:pt x="119630" y="5243"/>
                  </a:lnTo>
                  <a:lnTo>
                    <a:pt x="119907" y="6591"/>
                  </a:lnTo>
                  <a:lnTo>
                    <a:pt x="120000" y="7790"/>
                  </a:lnTo>
                  <a:lnTo>
                    <a:pt x="119907" y="9438"/>
                  </a:lnTo>
                  <a:lnTo>
                    <a:pt x="119630" y="11385"/>
                  </a:lnTo>
                  <a:lnTo>
                    <a:pt x="119169" y="13183"/>
                  </a:lnTo>
                  <a:lnTo>
                    <a:pt x="118800" y="14981"/>
                  </a:lnTo>
                  <a:lnTo>
                    <a:pt x="118061" y="17228"/>
                  </a:lnTo>
                  <a:lnTo>
                    <a:pt x="117415" y="19475"/>
                  </a:lnTo>
                  <a:lnTo>
                    <a:pt x="116400" y="21722"/>
                  </a:lnTo>
                  <a:lnTo>
                    <a:pt x="115476" y="23820"/>
                  </a:lnTo>
                  <a:lnTo>
                    <a:pt x="114369" y="26516"/>
                  </a:lnTo>
                  <a:lnTo>
                    <a:pt x="112984" y="29063"/>
                  </a:lnTo>
                  <a:lnTo>
                    <a:pt x="111600" y="31610"/>
                  </a:lnTo>
                  <a:lnTo>
                    <a:pt x="110123" y="34307"/>
                  </a:lnTo>
                  <a:lnTo>
                    <a:pt x="108646" y="37003"/>
                  </a:lnTo>
                  <a:lnTo>
                    <a:pt x="106800" y="39850"/>
                  </a:lnTo>
                  <a:lnTo>
                    <a:pt x="105046" y="42846"/>
                  </a:lnTo>
                  <a:lnTo>
                    <a:pt x="103107" y="45692"/>
                  </a:lnTo>
                  <a:lnTo>
                    <a:pt x="101076" y="48389"/>
                  </a:lnTo>
                  <a:lnTo>
                    <a:pt x="98953" y="51535"/>
                  </a:lnTo>
                  <a:lnTo>
                    <a:pt x="96646" y="54382"/>
                  </a:lnTo>
                  <a:lnTo>
                    <a:pt x="94430" y="57528"/>
                  </a:lnTo>
                  <a:lnTo>
                    <a:pt x="92030" y="60674"/>
                  </a:lnTo>
                  <a:lnTo>
                    <a:pt x="89538" y="63520"/>
                  </a:lnTo>
                  <a:lnTo>
                    <a:pt x="86953" y="66666"/>
                  </a:lnTo>
                  <a:lnTo>
                    <a:pt x="84276" y="69513"/>
                  </a:lnTo>
                  <a:lnTo>
                    <a:pt x="81415" y="72359"/>
                  </a:lnTo>
                  <a:lnTo>
                    <a:pt x="78646" y="75505"/>
                  </a:lnTo>
                  <a:lnTo>
                    <a:pt x="75784" y="78501"/>
                  </a:lnTo>
                  <a:lnTo>
                    <a:pt x="72738" y="81348"/>
                  </a:lnTo>
                  <a:lnTo>
                    <a:pt x="69876" y="84194"/>
                  </a:lnTo>
                  <a:lnTo>
                    <a:pt x="66830" y="87191"/>
                  </a:lnTo>
                  <a:lnTo>
                    <a:pt x="63876" y="89737"/>
                  </a:lnTo>
                  <a:lnTo>
                    <a:pt x="60738" y="92434"/>
                  </a:lnTo>
                  <a:lnTo>
                    <a:pt x="57692" y="94981"/>
                  </a:lnTo>
                  <a:lnTo>
                    <a:pt x="54830" y="97378"/>
                  </a:lnTo>
                  <a:lnTo>
                    <a:pt x="51784" y="99625"/>
                  </a:lnTo>
                  <a:lnTo>
                    <a:pt x="48738" y="101872"/>
                  </a:lnTo>
                  <a:lnTo>
                    <a:pt x="45969" y="103820"/>
                  </a:lnTo>
                  <a:lnTo>
                    <a:pt x="43107" y="105617"/>
                  </a:lnTo>
                  <a:lnTo>
                    <a:pt x="40338" y="107565"/>
                  </a:lnTo>
                  <a:lnTo>
                    <a:pt x="37661" y="109213"/>
                  </a:lnTo>
                  <a:lnTo>
                    <a:pt x="34892" y="110711"/>
                  </a:lnTo>
                  <a:lnTo>
                    <a:pt x="32307" y="112209"/>
                  </a:lnTo>
                  <a:lnTo>
                    <a:pt x="29815" y="113558"/>
                  </a:lnTo>
                  <a:lnTo>
                    <a:pt x="27323" y="114756"/>
                  </a:lnTo>
                  <a:lnTo>
                    <a:pt x="24830" y="115805"/>
                  </a:lnTo>
                  <a:lnTo>
                    <a:pt x="22523" y="116704"/>
                  </a:lnTo>
                  <a:lnTo>
                    <a:pt x="20307" y="117602"/>
                  </a:lnTo>
                  <a:lnTo>
                    <a:pt x="18092" y="118352"/>
                  </a:lnTo>
                  <a:lnTo>
                    <a:pt x="16061" y="118951"/>
                  </a:lnTo>
                  <a:lnTo>
                    <a:pt x="14123" y="119400"/>
                  </a:lnTo>
                  <a:lnTo>
                    <a:pt x="12184" y="119850"/>
                  </a:lnTo>
                  <a:lnTo>
                    <a:pt x="10615" y="119850"/>
                  </a:lnTo>
                  <a:lnTo>
                    <a:pt x="8953" y="120000"/>
                  </a:lnTo>
                  <a:lnTo>
                    <a:pt x="7384" y="119850"/>
                  </a:lnTo>
                  <a:lnTo>
                    <a:pt x="6092" y="119850"/>
                  </a:lnTo>
                  <a:lnTo>
                    <a:pt x="4800" y="119400"/>
                  </a:lnTo>
                  <a:lnTo>
                    <a:pt x="3692" y="118801"/>
                  </a:lnTo>
                  <a:lnTo>
                    <a:pt x="2769" y="118352"/>
                  </a:lnTo>
                  <a:lnTo>
                    <a:pt x="1938" y="117453"/>
                  </a:lnTo>
                  <a:lnTo>
                    <a:pt x="1200" y="116704"/>
                  </a:lnTo>
                  <a:lnTo>
                    <a:pt x="738" y="115655"/>
                  </a:lnTo>
                  <a:lnTo>
                    <a:pt x="184" y="114007"/>
                  </a:lnTo>
                  <a:lnTo>
                    <a:pt x="0" y="112209"/>
                  </a:lnTo>
                  <a:lnTo>
                    <a:pt x="184" y="110262"/>
                  </a:lnTo>
                  <a:lnTo>
                    <a:pt x="553" y="108014"/>
                  </a:lnTo>
                  <a:lnTo>
                    <a:pt x="1107" y="105617"/>
                  </a:lnTo>
                  <a:lnTo>
                    <a:pt x="1938" y="103220"/>
                  </a:lnTo>
                  <a:lnTo>
                    <a:pt x="3046" y="100524"/>
                  </a:lnTo>
                  <a:lnTo>
                    <a:pt x="4246" y="97528"/>
                  </a:lnTo>
                  <a:lnTo>
                    <a:pt x="5815" y="94531"/>
                  </a:lnTo>
                  <a:lnTo>
                    <a:pt x="7384" y="91385"/>
                  </a:lnTo>
                  <a:lnTo>
                    <a:pt x="9323" y="88239"/>
                  </a:lnTo>
                  <a:lnTo>
                    <a:pt x="11446" y="84943"/>
                  </a:lnTo>
                  <a:lnTo>
                    <a:pt x="13569" y="81348"/>
                  </a:lnTo>
                  <a:lnTo>
                    <a:pt x="16061" y="77752"/>
                  </a:lnTo>
                  <a:lnTo>
                    <a:pt x="18646" y="74456"/>
                  </a:lnTo>
                  <a:lnTo>
                    <a:pt x="21415" y="70711"/>
                  </a:lnTo>
                  <a:lnTo>
                    <a:pt x="21138" y="71161"/>
                  </a:lnTo>
                  <a:lnTo>
                    <a:pt x="20492" y="71910"/>
                  </a:lnTo>
                  <a:lnTo>
                    <a:pt x="19384" y="73707"/>
                  </a:lnTo>
                  <a:lnTo>
                    <a:pt x="18000" y="75805"/>
                  </a:lnTo>
                  <a:lnTo>
                    <a:pt x="16338" y="78501"/>
                  </a:lnTo>
                  <a:lnTo>
                    <a:pt x="14584" y="81348"/>
                  </a:lnTo>
                  <a:lnTo>
                    <a:pt x="12738" y="84494"/>
                  </a:lnTo>
                  <a:lnTo>
                    <a:pt x="10892" y="87790"/>
                  </a:lnTo>
                  <a:lnTo>
                    <a:pt x="8953" y="91535"/>
                  </a:lnTo>
                  <a:lnTo>
                    <a:pt x="7107" y="95131"/>
                  </a:lnTo>
                  <a:lnTo>
                    <a:pt x="5630" y="98726"/>
                  </a:lnTo>
                  <a:lnTo>
                    <a:pt x="4246" y="102022"/>
                  </a:lnTo>
                  <a:lnTo>
                    <a:pt x="3323" y="105318"/>
                  </a:lnTo>
                  <a:lnTo>
                    <a:pt x="2584" y="108314"/>
                  </a:lnTo>
                  <a:lnTo>
                    <a:pt x="2584" y="111161"/>
                  </a:lnTo>
                  <a:lnTo>
                    <a:pt x="3046" y="113408"/>
                  </a:lnTo>
                  <a:lnTo>
                    <a:pt x="3046" y="113408"/>
                  </a:lnTo>
                  <a:lnTo>
                    <a:pt x="3138" y="113558"/>
                  </a:lnTo>
                  <a:lnTo>
                    <a:pt x="3415" y="113857"/>
                  </a:lnTo>
                  <a:lnTo>
                    <a:pt x="3692" y="114007"/>
                  </a:lnTo>
                  <a:lnTo>
                    <a:pt x="3969" y="114307"/>
                  </a:lnTo>
                  <a:lnTo>
                    <a:pt x="4523" y="114756"/>
                  </a:lnTo>
                  <a:lnTo>
                    <a:pt x="5076" y="114756"/>
                  </a:lnTo>
                  <a:lnTo>
                    <a:pt x="5630" y="114906"/>
                  </a:lnTo>
                  <a:lnTo>
                    <a:pt x="6461" y="115205"/>
                  </a:lnTo>
                  <a:lnTo>
                    <a:pt x="7384" y="115205"/>
                  </a:lnTo>
                  <a:lnTo>
                    <a:pt x="8400" y="115205"/>
                  </a:lnTo>
                  <a:lnTo>
                    <a:pt x="9600" y="115205"/>
                  </a:lnTo>
                  <a:lnTo>
                    <a:pt x="10892" y="114756"/>
                  </a:lnTo>
                  <a:lnTo>
                    <a:pt x="12369" y="114456"/>
                  </a:lnTo>
                  <a:lnTo>
                    <a:pt x="13846" y="114007"/>
                  </a:lnTo>
                  <a:lnTo>
                    <a:pt x="15692" y="113408"/>
                  </a:lnTo>
                  <a:lnTo>
                    <a:pt x="17723" y="112659"/>
                  </a:lnTo>
                  <a:lnTo>
                    <a:pt x="19753" y="111610"/>
                  </a:lnTo>
                  <a:lnTo>
                    <a:pt x="22153" y="110711"/>
                  </a:lnTo>
                  <a:lnTo>
                    <a:pt x="24553" y="109363"/>
                  </a:lnTo>
                  <a:lnTo>
                    <a:pt x="27323" y="107565"/>
                  </a:lnTo>
                  <a:lnTo>
                    <a:pt x="30184" y="106067"/>
                  </a:lnTo>
                  <a:lnTo>
                    <a:pt x="33507" y="103820"/>
                  </a:lnTo>
                  <a:lnTo>
                    <a:pt x="36830" y="101573"/>
                  </a:lnTo>
                  <a:lnTo>
                    <a:pt x="40338" y="98876"/>
                  </a:lnTo>
                  <a:lnTo>
                    <a:pt x="44215" y="96029"/>
                  </a:lnTo>
                  <a:lnTo>
                    <a:pt x="48369" y="92883"/>
                  </a:lnTo>
                  <a:lnTo>
                    <a:pt x="52707" y="89288"/>
                  </a:lnTo>
                  <a:lnTo>
                    <a:pt x="57415" y="85543"/>
                  </a:lnTo>
                  <a:lnTo>
                    <a:pt x="62215" y="81048"/>
                  </a:lnTo>
                  <a:lnTo>
                    <a:pt x="67384" y="76704"/>
                  </a:lnTo>
                  <a:lnTo>
                    <a:pt x="67569" y="76704"/>
                  </a:lnTo>
                  <a:lnTo>
                    <a:pt x="68123" y="75955"/>
                  </a:lnTo>
                  <a:lnTo>
                    <a:pt x="68769" y="75505"/>
                  </a:lnTo>
                  <a:lnTo>
                    <a:pt x="69600" y="74456"/>
                  </a:lnTo>
                  <a:lnTo>
                    <a:pt x="70892" y="73108"/>
                  </a:lnTo>
                  <a:lnTo>
                    <a:pt x="72184" y="71760"/>
                  </a:lnTo>
                  <a:lnTo>
                    <a:pt x="73846" y="70411"/>
                  </a:lnTo>
                  <a:lnTo>
                    <a:pt x="75507" y="68464"/>
                  </a:lnTo>
                  <a:lnTo>
                    <a:pt x="77446" y="66367"/>
                  </a:lnTo>
                  <a:lnTo>
                    <a:pt x="79661" y="64419"/>
                  </a:lnTo>
                  <a:lnTo>
                    <a:pt x="81692" y="62022"/>
                  </a:lnTo>
                  <a:lnTo>
                    <a:pt x="83907" y="59475"/>
                  </a:lnTo>
                  <a:lnTo>
                    <a:pt x="86215" y="56779"/>
                  </a:lnTo>
                  <a:lnTo>
                    <a:pt x="88523" y="54382"/>
                  </a:lnTo>
                  <a:lnTo>
                    <a:pt x="91015" y="51235"/>
                  </a:lnTo>
                  <a:lnTo>
                    <a:pt x="93415" y="48539"/>
                  </a:lnTo>
                  <a:lnTo>
                    <a:pt x="95815" y="45692"/>
                  </a:lnTo>
                  <a:lnTo>
                    <a:pt x="98215" y="42846"/>
                  </a:lnTo>
                  <a:lnTo>
                    <a:pt x="100523" y="39700"/>
                  </a:lnTo>
                  <a:lnTo>
                    <a:pt x="102738" y="36853"/>
                  </a:lnTo>
                  <a:lnTo>
                    <a:pt x="104861" y="33707"/>
                  </a:lnTo>
                  <a:lnTo>
                    <a:pt x="106984" y="30861"/>
                  </a:lnTo>
                  <a:lnTo>
                    <a:pt x="108923" y="27865"/>
                  </a:lnTo>
                  <a:lnTo>
                    <a:pt x="110676" y="25018"/>
                  </a:lnTo>
                  <a:lnTo>
                    <a:pt x="112338" y="22172"/>
                  </a:lnTo>
                  <a:lnTo>
                    <a:pt x="113723" y="19475"/>
                  </a:lnTo>
                  <a:lnTo>
                    <a:pt x="114830" y="16779"/>
                  </a:lnTo>
                  <a:lnTo>
                    <a:pt x="115846" y="14082"/>
                  </a:lnTo>
                  <a:lnTo>
                    <a:pt x="116584" y="11835"/>
                  </a:lnTo>
                  <a:lnTo>
                    <a:pt x="116953" y="9438"/>
                  </a:lnTo>
                  <a:lnTo>
                    <a:pt x="117138" y="7340"/>
                  </a:lnTo>
                  <a:lnTo>
                    <a:pt x="116953" y="5393"/>
                  </a:lnTo>
                  <a:lnTo>
                    <a:pt x="116953" y="5393"/>
                  </a:lnTo>
                  <a:lnTo>
                    <a:pt x="116861" y="4943"/>
                  </a:lnTo>
                  <a:lnTo>
                    <a:pt x="116584" y="4494"/>
                  </a:lnTo>
                  <a:lnTo>
                    <a:pt x="116123" y="4044"/>
                  </a:lnTo>
                  <a:lnTo>
                    <a:pt x="115569" y="3445"/>
                  </a:lnTo>
                  <a:lnTo>
                    <a:pt x="114830" y="2996"/>
                  </a:lnTo>
                  <a:lnTo>
                    <a:pt x="113538" y="2546"/>
                  </a:lnTo>
                  <a:lnTo>
                    <a:pt x="112153" y="2247"/>
                  </a:lnTo>
                  <a:lnTo>
                    <a:pt x="110215" y="2247"/>
                  </a:lnTo>
                  <a:lnTo>
                    <a:pt x="108092" y="2247"/>
                  </a:lnTo>
                  <a:lnTo>
                    <a:pt x="105323" y="2996"/>
                  </a:lnTo>
                  <a:lnTo>
                    <a:pt x="102184" y="3895"/>
                  </a:lnTo>
                  <a:lnTo>
                    <a:pt x="98492" y="5243"/>
                  </a:lnTo>
                  <a:lnTo>
                    <a:pt x="94061" y="7041"/>
                  </a:lnTo>
                  <a:lnTo>
                    <a:pt x="89261" y="9438"/>
                  </a:lnTo>
                  <a:lnTo>
                    <a:pt x="83630" y="12584"/>
                  </a:lnTo>
                  <a:close/>
                </a:path>
              </a:pathLst>
            </a:custGeom>
            <a:solidFill>
              <a:srgbClr val="FEE9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Shape 553"/>
            <p:cNvSpPr/>
            <p:nvPr/>
          </p:nvSpPr>
          <p:spPr>
            <a:xfrm>
              <a:off x="3014661" y="3314700"/>
              <a:ext cx="744537" cy="511174"/>
            </a:xfrm>
            <a:custGeom>
              <a:pathLst>
                <a:path extrusionOk="0" h="120000" w="120000">
                  <a:moveTo>
                    <a:pt x="120000" y="120000"/>
                  </a:moveTo>
                  <a:lnTo>
                    <a:pt x="105415" y="114782"/>
                  </a:lnTo>
                  <a:lnTo>
                    <a:pt x="91855" y="108447"/>
                  </a:lnTo>
                  <a:lnTo>
                    <a:pt x="78805" y="101739"/>
                  </a:lnTo>
                  <a:lnTo>
                    <a:pt x="66780" y="94658"/>
                  </a:lnTo>
                  <a:lnTo>
                    <a:pt x="55522" y="87577"/>
                  </a:lnTo>
                  <a:lnTo>
                    <a:pt x="45287" y="80124"/>
                  </a:lnTo>
                  <a:lnTo>
                    <a:pt x="36588" y="72670"/>
                  </a:lnTo>
                  <a:lnTo>
                    <a:pt x="27889" y="65217"/>
                  </a:lnTo>
                  <a:lnTo>
                    <a:pt x="20980" y="57763"/>
                  </a:lnTo>
                  <a:lnTo>
                    <a:pt x="14840" y="50310"/>
                  </a:lnTo>
                  <a:lnTo>
                    <a:pt x="9466" y="43229"/>
                  </a:lnTo>
                  <a:lnTo>
                    <a:pt x="5373" y="36521"/>
                  </a:lnTo>
                  <a:lnTo>
                    <a:pt x="2814" y="29813"/>
                  </a:lnTo>
                  <a:lnTo>
                    <a:pt x="767" y="23850"/>
                  </a:lnTo>
                  <a:lnTo>
                    <a:pt x="0" y="18260"/>
                  </a:lnTo>
                  <a:lnTo>
                    <a:pt x="511" y="13788"/>
                  </a:lnTo>
                  <a:lnTo>
                    <a:pt x="1535" y="11180"/>
                  </a:lnTo>
                  <a:lnTo>
                    <a:pt x="3070" y="8944"/>
                  </a:lnTo>
                  <a:lnTo>
                    <a:pt x="5373" y="6708"/>
                  </a:lnTo>
                  <a:lnTo>
                    <a:pt x="7931" y="4844"/>
                  </a:lnTo>
                  <a:lnTo>
                    <a:pt x="11002" y="3354"/>
                  </a:lnTo>
                  <a:lnTo>
                    <a:pt x="14840" y="1490"/>
                  </a:lnTo>
                  <a:lnTo>
                    <a:pt x="18678" y="1118"/>
                  </a:lnTo>
                  <a:lnTo>
                    <a:pt x="23283" y="0"/>
                  </a:lnTo>
                  <a:lnTo>
                    <a:pt x="27889" y="0"/>
                  </a:lnTo>
                  <a:lnTo>
                    <a:pt x="33518" y="0"/>
                  </a:lnTo>
                  <a:lnTo>
                    <a:pt x="39147" y="0"/>
                  </a:lnTo>
                  <a:lnTo>
                    <a:pt x="45287" y="0"/>
                  </a:lnTo>
                  <a:lnTo>
                    <a:pt x="51428" y="1118"/>
                  </a:lnTo>
                  <a:lnTo>
                    <a:pt x="57825" y="1490"/>
                  </a:lnTo>
                  <a:lnTo>
                    <a:pt x="64733" y="2608"/>
                  </a:lnTo>
                  <a:lnTo>
                    <a:pt x="72409" y="4472"/>
                  </a:lnTo>
                  <a:lnTo>
                    <a:pt x="71641" y="4472"/>
                  </a:lnTo>
                  <a:lnTo>
                    <a:pt x="69594" y="4472"/>
                  </a:lnTo>
                  <a:lnTo>
                    <a:pt x="67036" y="3726"/>
                  </a:lnTo>
                  <a:lnTo>
                    <a:pt x="63198" y="3726"/>
                  </a:lnTo>
                  <a:lnTo>
                    <a:pt x="59104" y="3726"/>
                  </a:lnTo>
                  <a:lnTo>
                    <a:pt x="54498" y="3726"/>
                  </a:lnTo>
                  <a:lnTo>
                    <a:pt x="49125" y="3726"/>
                  </a:lnTo>
                  <a:lnTo>
                    <a:pt x="43752" y="4472"/>
                  </a:lnTo>
                  <a:lnTo>
                    <a:pt x="38123" y="4844"/>
                  </a:lnTo>
                  <a:lnTo>
                    <a:pt x="33262" y="5590"/>
                  </a:lnTo>
                  <a:lnTo>
                    <a:pt x="27889" y="5962"/>
                  </a:lnTo>
                  <a:lnTo>
                    <a:pt x="23283" y="7826"/>
                  </a:lnTo>
                  <a:lnTo>
                    <a:pt x="18678" y="8944"/>
                  </a:lnTo>
                  <a:lnTo>
                    <a:pt x="15351" y="11180"/>
                  </a:lnTo>
                  <a:lnTo>
                    <a:pt x="13049" y="13416"/>
                  </a:lnTo>
                  <a:lnTo>
                    <a:pt x="11002" y="16024"/>
                  </a:lnTo>
                  <a:lnTo>
                    <a:pt x="11002" y="16024"/>
                  </a:lnTo>
                  <a:lnTo>
                    <a:pt x="10746" y="17888"/>
                  </a:lnTo>
                  <a:lnTo>
                    <a:pt x="10746" y="19751"/>
                  </a:lnTo>
                  <a:lnTo>
                    <a:pt x="11513" y="22732"/>
                  </a:lnTo>
                  <a:lnTo>
                    <a:pt x="12281" y="26086"/>
                  </a:lnTo>
                  <a:lnTo>
                    <a:pt x="14072" y="30559"/>
                  </a:lnTo>
                  <a:lnTo>
                    <a:pt x="16886" y="36149"/>
                  </a:lnTo>
                  <a:lnTo>
                    <a:pt x="20980" y="41366"/>
                  </a:lnTo>
                  <a:lnTo>
                    <a:pt x="25842" y="48819"/>
                  </a:lnTo>
                  <a:lnTo>
                    <a:pt x="33262" y="56645"/>
                  </a:lnTo>
                  <a:lnTo>
                    <a:pt x="41961" y="65217"/>
                  </a:lnTo>
                  <a:lnTo>
                    <a:pt x="52707" y="74906"/>
                  </a:lnTo>
                  <a:lnTo>
                    <a:pt x="65501" y="84596"/>
                  </a:lnTo>
                  <a:lnTo>
                    <a:pt x="81108" y="95776"/>
                  </a:lnTo>
                  <a:lnTo>
                    <a:pt x="99019" y="107329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E65D97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Shape 554"/>
            <p:cNvSpPr/>
            <p:nvPr/>
          </p:nvSpPr>
          <p:spPr>
            <a:xfrm>
              <a:off x="3835400" y="3014661"/>
              <a:ext cx="381000" cy="485775"/>
            </a:xfrm>
            <a:custGeom>
              <a:pathLst>
                <a:path extrusionOk="0" h="120000" w="120000">
                  <a:moveTo>
                    <a:pt x="0" y="19278"/>
                  </a:moveTo>
                  <a:lnTo>
                    <a:pt x="1500" y="19278"/>
                  </a:lnTo>
                  <a:lnTo>
                    <a:pt x="3000" y="18098"/>
                  </a:lnTo>
                  <a:lnTo>
                    <a:pt x="7000" y="15737"/>
                  </a:lnTo>
                  <a:lnTo>
                    <a:pt x="10500" y="13377"/>
                  </a:lnTo>
                  <a:lnTo>
                    <a:pt x="16500" y="11016"/>
                  </a:lnTo>
                  <a:lnTo>
                    <a:pt x="22500" y="9049"/>
                  </a:lnTo>
                  <a:lnTo>
                    <a:pt x="30000" y="5901"/>
                  </a:lnTo>
                  <a:lnTo>
                    <a:pt x="37500" y="3540"/>
                  </a:lnTo>
                  <a:lnTo>
                    <a:pt x="45500" y="2360"/>
                  </a:lnTo>
                  <a:lnTo>
                    <a:pt x="53500" y="786"/>
                  </a:lnTo>
                  <a:lnTo>
                    <a:pt x="62500" y="0"/>
                  </a:lnTo>
                  <a:lnTo>
                    <a:pt x="71000" y="786"/>
                  </a:lnTo>
                  <a:lnTo>
                    <a:pt x="80000" y="2360"/>
                  </a:lnTo>
                  <a:lnTo>
                    <a:pt x="88000" y="5508"/>
                  </a:lnTo>
                  <a:lnTo>
                    <a:pt x="96000" y="10229"/>
                  </a:lnTo>
                  <a:lnTo>
                    <a:pt x="104500" y="15737"/>
                  </a:lnTo>
                  <a:lnTo>
                    <a:pt x="105000" y="17704"/>
                  </a:lnTo>
                  <a:lnTo>
                    <a:pt x="108000" y="21245"/>
                  </a:lnTo>
                  <a:lnTo>
                    <a:pt x="111500" y="27540"/>
                  </a:lnTo>
                  <a:lnTo>
                    <a:pt x="115500" y="37377"/>
                  </a:lnTo>
                  <a:lnTo>
                    <a:pt x="118500" y="51540"/>
                  </a:lnTo>
                  <a:lnTo>
                    <a:pt x="120000" y="69639"/>
                  </a:lnTo>
                  <a:lnTo>
                    <a:pt x="119000" y="92065"/>
                  </a:lnTo>
                  <a:lnTo>
                    <a:pt x="115500" y="120000"/>
                  </a:lnTo>
                  <a:lnTo>
                    <a:pt x="115500" y="116065"/>
                  </a:lnTo>
                  <a:lnTo>
                    <a:pt x="115500" y="104655"/>
                  </a:lnTo>
                  <a:lnTo>
                    <a:pt x="114500" y="89704"/>
                  </a:lnTo>
                  <a:lnTo>
                    <a:pt x="113000" y="72000"/>
                  </a:lnTo>
                  <a:lnTo>
                    <a:pt x="110000" y="53114"/>
                  </a:lnTo>
                  <a:lnTo>
                    <a:pt x="104500" y="35803"/>
                  </a:lnTo>
                  <a:lnTo>
                    <a:pt x="97000" y="21639"/>
                  </a:lnTo>
                  <a:lnTo>
                    <a:pt x="85000" y="13377"/>
                  </a:lnTo>
                  <a:lnTo>
                    <a:pt x="85000" y="13377"/>
                  </a:lnTo>
                  <a:lnTo>
                    <a:pt x="84000" y="12983"/>
                  </a:lnTo>
                  <a:lnTo>
                    <a:pt x="82000" y="12196"/>
                  </a:lnTo>
                  <a:lnTo>
                    <a:pt x="80000" y="11016"/>
                  </a:lnTo>
                  <a:lnTo>
                    <a:pt x="77500" y="10229"/>
                  </a:lnTo>
                  <a:lnTo>
                    <a:pt x="73000" y="9049"/>
                  </a:lnTo>
                  <a:lnTo>
                    <a:pt x="69500" y="8262"/>
                  </a:lnTo>
                  <a:lnTo>
                    <a:pt x="64000" y="7081"/>
                  </a:lnTo>
                  <a:lnTo>
                    <a:pt x="59000" y="7081"/>
                  </a:lnTo>
                  <a:lnTo>
                    <a:pt x="53000" y="7081"/>
                  </a:lnTo>
                  <a:lnTo>
                    <a:pt x="45500" y="7081"/>
                  </a:lnTo>
                  <a:lnTo>
                    <a:pt x="38000" y="8262"/>
                  </a:lnTo>
                  <a:lnTo>
                    <a:pt x="30000" y="10229"/>
                  </a:lnTo>
                  <a:lnTo>
                    <a:pt x="20500" y="12196"/>
                  </a:lnTo>
                  <a:lnTo>
                    <a:pt x="10500" y="15344"/>
                  </a:lnTo>
                  <a:lnTo>
                    <a:pt x="0" y="19278"/>
                  </a:lnTo>
                  <a:close/>
                </a:path>
              </a:pathLst>
            </a:custGeom>
            <a:solidFill>
              <a:srgbClr val="E65D97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Shape 555"/>
            <p:cNvSpPr/>
            <p:nvPr/>
          </p:nvSpPr>
          <p:spPr>
            <a:xfrm>
              <a:off x="3389312" y="3184525"/>
              <a:ext cx="611187" cy="277811"/>
            </a:xfrm>
            <a:custGeom>
              <a:pathLst>
                <a:path extrusionOk="0" h="120000" w="120000">
                  <a:moveTo>
                    <a:pt x="623" y="120000"/>
                  </a:moveTo>
                  <a:lnTo>
                    <a:pt x="623" y="117954"/>
                  </a:lnTo>
                  <a:lnTo>
                    <a:pt x="623" y="113863"/>
                  </a:lnTo>
                  <a:lnTo>
                    <a:pt x="0" y="108409"/>
                  </a:lnTo>
                  <a:lnTo>
                    <a:pt x="0" y="100227"/>
                  </a:lnTo>
                  <a:lnTo>
                    <a:pt x="0" y="91363"/>
                  </a:lnTo>
                  <a:lnTo>
                    <a:pt x="623" y="81136"/>
                  </a:lnTo>
                  <a:lnTo>
                    <a:pt x="935" y="70909"/>
                  </a:lnTo>
                  <a:lnTo>
                    <a:pt x="1870" y="58636"/>
                  </a:lnTo>
                  <a:lnTo>
                    <a:pt x="3428" y="49090"/>
                  </a:lnTo>
                  <a:lnTo>
                    <a:pt x="5610" y="37500"/>
                  </a:lnTo>
                  <a:lnTo>
                    <a:pt x="8103" y="27272"/>
                  </a:lnTo>
                  <a:lnTo>
                    <a:pt x="11532" y="18409"/>
                  </a:lnTo>
                  <a:lnTo>
                    <a:pt x="16207" y="10227"/>
                  </a:lnTo>
                  <a:lnTo>
                    <a:pt x="21818" y="5454"/>
                  </a:lnTo>
                  <a:lnTo>
                    <a:pt x="28051" y="1363"/>
                  </a:lnTo>
                  <a:lnTo>
                    <a:pt x="35844" y="0"/>
                  </a:lnTo>
                  <a:lnTo>
                    <a:pt x="35844" y="0"/>
                  </a:lnTo>
                  <a:lnTo>
                    <a:pt x="37090" y="0"/>
                  </a:lnTo>
                  <a:lnTo>
                    <a:pt x="38649" y="1363"/>
                  </a:lnTo>
                  <a:lnTo>
                    <a:pt x="40831" y="1363"/>
                  </a:lnTo>
                  <a:lnTo>
                    <a:pt x="43636" y="3409"/>
                  </a:lnTo>
                  <a:lnTo>
                    <a:pt x="47376" y="6136"/>
                  </a:lnTo>
                  <a:lnTo>
                    <a:pt x="51428" y="10227"/>
                  </a:lnTo>
                  <a:lnTo>
                    <a:pt x="56727" y="14318"/>
                  </a:lnTo>
                  <a:lnTo>
                    <a:pt x="62337" y="20454"/>
                  </a:lnTo>
                  <a:lnTo>
                    <a:pt x="68571" y="28636"/>
                  </a:lnTo>
                  <a:lnTo>
                    <a:pt x="75116" y="37500"/>
                  </a:lnTo>
                  <a:lnTo>
                    <a:pt x="82909" y="47727"/>
                  </a:lnTo>
                  <a:lnTo>
                    <a:pt x="91324" y="60681"/>
                  </a:lnTo>
                  <a:lnTo>
                    <a:pt x="100363" y="76363"/>
                  </a:lnTo>
                  <a:lnTo>
                    <a:pt x="109402" y="94090"/>
                  </a:lnTo>
                  <a:lnTo>
                    <a:pt x="120000" y="113863"/>
                  </a:lnTo>
                  <a:lnTo>
                    <a:pt x="119376" y="112500"/>
                  </a:lnTo>
                  <a:lnTo>
                    <a:pt x="116883" y="108409"/>
                  </a:lnTo>
                  <a:lnTo>
                    <a:pt x="113766" y="103636"/>
                  </a:lnTo>
                  <a:lnTo>
                    <a:pt x="108467" y="95454"/>
                  </a:lnTo>
                  <a:lnTo>
                    <a:pt x="103480" y="87272"/>
                  </a:lnTo>
                  <a:lnTo>
                    <a:pt x="96935" y="77045"/>
                  </a:lnTo>
                  <a:lnTo>
                    <a:pt x="89454" y="68181"/>
                  </a:lnTo>
                  <a:lnTo>
                    <a:pt x="82285" y="57954"/>
                  </a:lnTo>
                  <a:lnTo>
                    <a:pt x="74181" y="47727"/>
                  </a:lnTo>
                  <a:lnTo>
                    <a:pt x="66389" y="38863"/>
                  </a:lnTo>
                  <a:lnTo>
                    <a:pt x="58597" y="30681"/>
                  </a:lnTo>
                  <a:lnTo>
                    <a:pt x="51116" y="23181"/>
                  </a:lnTo>
                  <a:lnTo>
                    <a:pt x="44259" y="19090"/>
                  </a:lnTo>
                  <a:lnTo>
                    <a:pt x="37090" y="16363"/>
                  </a:lnTo>
                  <a:lnTo>
                    <a:pt x="31480" y="15681"/>
                  </a:lnTo>
                  <a:lnTo>
                    <a:pt x="27116" y="18409"/>
                  </a:lnTo>
                  <a:lnTo>
                    <a:pt x="26181" y="19090"/>
                  </a:lnTo>
                  <a:lnTo>
                    <a:pt x="23376" y="21136"/>
                  </a:lnTo>
                  <a:lnTo>
                    <a:pt x="19012" y="25227"/>
                  </a:lnTo>
                  <a:lnTo>
                    <a:pt x="14337" y="33409"/>
                  </a:lnTo>
                  <a:lnTo>
                    <a:pt x="9662" y="47045"/>
                  </a:lnTo>
                  <a:lnTo>
                    <a:pt x="5610" y="64090"/>
                  </a:lnTo>
                  <a:lnTo>
                    <a:pt x="2493" y="88636"/>
                  </a:lnTo>
                  <a:lnTo>
                    <a:pt x="623" y="120000"/>
                  </a:lnTo>
                  <a:close/>
                </a:path>
              </a:pathLst>
            </a:custGeom>
            <a:solidFill>
              <a:srgbClr val="FEE9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Shape 556"/>
            <p:cNvSpPr/>
            <p:nvPr/>
          </p:nvSpPr>
          <p:spPr>
            <a:xfrm>
              <a:off x="3544887" y="3019425"/>
              <a:ext cx="228600" cy="371474"/>
            </a:xfrm>
            <a:custGeom>
              <a:pathLst>
                <a:path extrusionOk="0" h="120000" w="120000">
                  <a:moveTo>
                    <a:pt x="29370" y="120000"/>
                  </a:moveTo>
                  <a:lnTo>
                    <a:pt x="17622" y="83234"/>
                  </a:lnTo>
                  <a:lnTo>
                    <a:pt x="14265" y="56170"/>
                  </a:lnTo>
                  <a:lnTo>
                    <a:pt x="15104" y="36255"/>
                  </a:lnTo>
                  <a:lnTo>
                    <a:pt x="21818" y="22468"/>
                  </a:lnTo>
                  <a:lnTo>
                    <a:pt x="29370" y="14808"/>
                  </a:lnTo>
                  <a:lnTo>
                    <a:pt x="35244" y="11234"/>
                  </a:lnTo>
                  <a:lnTo>
                    <a:pt x="41958" y="9702"/>
                  </a:lnTo>
                  <a:lnTo>
                    <a:pt x="43636" y="9702"/>
                  </a:lnTo>
                  <a:lnTo>
                    <a:pt x="58741" y="6638"/>
                  </a:lnTo>
                  <a:lnTo>
                    <a:pt x="73846" y="8170"/>
                  </a:lnTo>
                  <a:lnTo>
                    <a:pt x="86433" y="10723"/>
                  </a:lnTo>
                  <a:lnTo>
                    <a:pt x="97342" y="14808"/>
                  </a:lnTo>
                  <a:lnTo>
                    <a:pt x="107412" y="19404"/>
                  </a:lnTo>
                  <a:lnTo>
                    <a:pt x="114125" y="24000"/>
                  </a:lnTo>
                  <a:lnTo>
                    <a:pt x="119160" y="27063"/>
                  </a:lnTo>
                  <a:lnTo>
                    <a:pt x="120000" y="28595"/>
                  </a:lnTo>
                  <a:lnTo>
                    <a:pt x="114125" y="20425"/>
                  </a:lnTo>
                  <a:lnTo>
                    <a:pt x="106573" y="14297"/>
                  </a:lnTo>
                  <a:lnTo>
                    <a:pt x="96503" y="9191"/>
                  </a:lnTo>
                  <a:lnTo>
                    <a:pt x="86433" y="4595"/>
                  </a:lnTo>
                  <a:lnTo>
                    <a:pt x="75524" y="1531"/>
                  </a:lnTo>
                  <a:lnTo>
                    <a:pt x="63776" y="0"/>
                  </a:lnTo>
                  <a:lnTo>
                    <a:pt x="51188" y="0"/>
                  </a:lnTo>
                  <a:lnTo>
                    <a:pt x="40279" y="1531"/>
                  </a:lnTo>
                  <a:lnTo>
                    <a:pt x="39440" y="2042"/>
                  </a:lnTo>
                  <a:lnTo>
                    <a:pt x="35244" y="3063"/>
                  </a:lnTo>
                  <a:lnTo>
                    <a:pt x="29370" y="5106"/>
                  </a:lnTo>
                  <a:lnTo>
                    <a:pt x="21818" y="8170"/>
                  </a:lnTo>
                  <a:lnTo>
                    <a:pt x="14265" y="12765"/>
                  </a:lnTo>
                  <a:lnTo>
                    <a:pt x="7552" y="19404"/>
                  </a:lnTo>
                  <a:lnTo>
                    <a:pt x="2517" y="28595"/>
                  </a:lnTo>
                  <a:lnTo>
                    <a:pt x="0" y="39319"/>
                  </a:lnTo>
                  <a:lnTo>
                    <a:pt x="0" y="41361"/>
                  </a:lnTo>
                  <a:lnTo>
                    <a:pt x="1678" y="47489"/>
                  </a:lnTo>
                  <a:lnTo>
                    <a:pt x="2517" y="57702"/>
                  </a:lnTo>
                  <a:lnTo>
                    <a:pt x="6713" y="69446"/>
                  </a:lnTo>
                  <a:lnTo>
                    <a:pt x="9230" y="81702"/>
                  </a:lnTo>
                  <a:lnTo>
                    <a:pt x="15104" y="95489"/>
                  </a:lnTo>
                  <a:lnTo>
                    <a:pt x="21818" y="108255"/>
                  </a:lnTo>
                  <a:lnTo>
                    <a:pt x="29370" y="120000"/>
                  </a:lnTo>
                  <a:close/>
                </a:path>
              </a:pathLst>
            </a:custGeom>
            <a:solidFill>
              <a:srgbClr val="FEE9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Shape 557"/>
            <p:cNvSpPr/>
            <p:nvPr/>
          </p:nvSpPr>
          <p:spPr>
            <a:xfrm>
              <a:off x="3606800" y="2646361"/>
              <a:ext cx="857250" cy="2009774"/>
            </a:xfrm>
            <a:custGeom>
              <a:pathLst>
                <a:path extrusionOk="0" h="120000" w="120000">
                  <a:moveTo>
                    <a:pt x="57555" y="25193"/>
                  </a:moveTo>
                  <a:lnTo>
                    <a:pt x="61111" y="22257"/>
                  </a:lnTo>
                  <a:lnTo>
                    <a:pt x="64888" y="19510"/>
                  </a:lnTo>
                  <a:lnTo>
                    <a:pt x="68444" y="16764"/>
                  </a:lnTo>
                  <a:lnTo>
                    <a:pt x="72000" y="14301"/>
                  </a:lnTo>
                  <a:lnTo>
                    <a:pt x="75777" y="12028"/>
                  </a:lnTo>
                  <a:lnTo>
                    <a:pt x="79333" y="9755"/>
                  </a:lnTo>
                  <a:lnTo>
                    <a:pt x="82666" y="7766"/>
                  </a:lnTo>
                  <a:lnTo>
                    <a:pt x="86000" y="6061"/>
                  </a:lnTo>
                  <a:lnTo>
                    <a:pt x="89333" y="4546"/>
                  </a:lnTo>
                  <a:lnTo>
                    <a:pt x="92222" y="3125"/>
                  </a:lnTo>
                  <a:lnTo>
                    <a:pt x="95111" y="1988"/>
                  </a:lnTo>
                  <a:lnTo>
                    <a:pt x="98222" y="1136"/>
                  </a:lnTo>
                  <a:lnTo>
                    <a:pt x="100888" y="473"/>
                  </a:lnTo>
                  <a:lnTo>
                    <a:pt x="103555" y="189"/>
                  </a:lnTo>
                  <a:lnTo>
                    <a:pt x="106222" y="0"/>
                  </a:lnTo>
                  <a:lnTo>
                    <a:pt x="108444" y="189"/>
                  </a:lnTo>
                  <a:lnTo>
                    <a:pt x="111333" y="852"/>
                  </a:lnTo>
                  <a:lnTo>
                    <a:pt x="114000" y="2178"/>
                  </a:lnTo>
                  <a:lnTo>
                    <a:pt x="116444" y="4167"/>
                  </a:lnTo>
                  <a:lnTo>
                    <a:pt x="118000" y="6535"/>
                  </a:lnTo>
                  <a:lnTo>
                    <a:pt x="119111" y="9471"/>
                  </a:lnTo>
                  <a:lnTo>
                    <a:pt x="120000" y="12880"/>
                  </a:lnTo>
                  <a:lnTo>
                    <a:pt x="120000" y="16669"/>
                  </a:lnTo>
                  <a:lnTo>
                    <a:pt x="119777" y="20836"/>
                  </a:lnTo>
                  <a:lnTo>
                    <a:pt x="119111" y="25477"/>
                  </a:lnTo>
                  <a:lnTo>
                    <a:pt x="117333" y="30402"/>
                  </a:lnTo>
                  <a:lnTo>
                    <a:pt x="115333" y="35611"/>
                  </a:lnTo>
                  <a:lnTo>
                    <a:pt x="112666" y="41104"/>
                  </a:lnTo>
                  <a:lnTo>
                    <a:pt x="109333" y="46882"/>
                  </a:lnTo>
                  <a:lnTo>
                    <a:pt x="106222" y="52659"/>
                  </a:lnTo>
                  <a:lnTo>
                    <a:pt x="101777" y="58721"/>
                  </a:lnTo>
                  <a:lnTo>
                    <a:pt x="96888" y="64972"/>
                  </a:lnTo>
                  <a:lnTo>
                    <a:pt x="91555" y="70939"/>
                  </a:lnTo>
                  <a:lnTo>
                    <a:pt x="86222" y="76716"/>
                  </a:lnTo>
                  <a:lnTo>
                    <a:pt x="80444" y="82399"/>
                  </a:lnTo>
                  <a:lnTo>
                    <a:pt x="74444" y="87703"/>
                  </a:lnTo>
                  <a:lnTo>
                    <a:pt x="68444" y="92817"/>
                  </a:lnTo>
                  <a:lnTo>
                    <a:pt x="62444" y="97458"/>
                  </a:lnTo>
                  <a:lnTo>
                    <a:pt x="56444" y="101625"/>
                  </a:lnTo>
                  <a:lnTo>
                    <a:pt x="50222" y="105603"/>
                  </a:lnTo>
                  <a:lnTo>
                    <a:pt x="44222" y="109108"/>
                  </a:lnTo>
                  <a:lnTo>
                    <a:pt x="38666" y="112233"/>
                  </a:lnTo>
                  <a:lnTo>
                    <a:pt x="32666" y="114790"/>
                  </a:lnTo>
                  <a:lnTo>
                    <a:pt x="27555" y="116874"/>
                  </a:lnTo>
                  <a:lnTo>
                    <a:pt x="22444" y="118579"/>
                  </a:lnTo>
                  <a:lnTo>
                    <a:pt x="17777" y="119526"/>
                  </a:lnTo>
                  <a:lnTo>
                    <a:pt x="14000" y="120000"/>
                  </a:lnTo>
                  <a:lnTo>
                    <a:pt x="10000" y="120000"/>
                  </a:lnTo>
                  <a:lnTo>
                    <a:pt x="6000" y="118863"/>
                  </a:lnTo>
                  <a:lnTo>
                    <a:pt x="2888" y="116874"/>
                  </a:lnTo>
                  <a:lnTo>
                    <a:pt x="1333" y="113749"/>
                  </a:lnTo>
                  <a:lnTo>
                    <a:pt x="444" y="109960"/>
                  </a:lnTo>
                  <a:lnTo>
                    <a:pt x="0" y="105509"/>
                  </a:lnTo>
                  <a:lnTo>
                    <a:pt x="1111" y="100110"/>
                  </a:lnTo>
                  <a:lnTo>
                    <a:pt x="2666" y="94333"/>
                  </a:lnTo>
                  <a:lnTo>
                    <a:pt x="5333" y="87987"/>
                  </a:lnTo>
                  <a:lnTo>
                    <a:pt x="4888" y="89313"/>
                  </a:lnTo>
                  <a:lnTo>
                    <a:pt x="4000" y="92344"/>
                  </a:lnTo>
                  <a:lnTo>
                    <a:pt x="2888" y="96700"/>
                  </a:lnTo>
                  <a:lnTo>
                    <a:pt x="2666" y="101815"/>
                  </a:lnTo>
                  <a:lnTo>
                    <a:pt x="2888" y="107119"/>
                  </a:lnTo>
                  <a:lnTo>
                    <a:pt x="4222" y="111949"/>
                  </a:lnTo>
                  <a:lnTo>
                    <a:pt x="6888" y="115643"/>
                  </a:lnTo>
                  <a:lnTo>
                    <a:pt x="12000" y="117537"/>
                  </a:lnTo>
                  <a:lnTo>
                    <a:pt x="12222" y="117537"/>
                  </a:lnTo>
                  <a:lnTo>
                    <a:pt x="12888" y="117537"/>
                  </a:lnTo>
                  <a:lnTo>
                    <a:pt x="14666" y="117442"/>
                  </a:lnTo>
                  <a:lnTo>
                    <a:pt x="16444" y="116969"/>
                  </a:lnTo>
                  <a:lnTo>
                    <a:pt x="19111" y="116306"/>
                  </a:lnTo>
                  <a:lnTo>
                    <a:pt x="22222" y="115169"/>
                  </a:lnTo>
                  <a:lnTo>
                    <a:pt x="26222" y="113464"/>
                  </a:lnTo>
                  <a:lnTo>
                    <a:pt x="30444" y="111381"/>
                  </a:lnTo>
                  <a:lnTo>
                    <a:pt x="35777" y="108539"/>
                  </a:lnTo>
                  <a:lnTo>
                    <a:pt x="41111" y="104940"/>
                  </a:lnTo>
                  <a:lnTo>
                    <a:pt x="47333" y="100489"/>
                  </a:lnTo>
                  <a:lnTo>
                    <a:pt x="54000" y="95185"/>
                  </a:lnTo>
                  <a:lnTo>
                    <a:pt x="61111" y="88839"/>
                  </a:lnTo>
                  <a:lnTo>
                    <a:pt x="68666" y="81357"/>
                  </a:lnTo>
                  <a:lnTo>
                    <a:pt x="77333" y="72928"/>
                  </a:lnTo>
                  <a:lnTo>
                    <a:pt x="86222" y="63078"/>
                  </a:lnTo>
                  <a:lnTo>
                    <a:pt x="86888" y="62415"/>
                  </a:lnTo>
                  <a:lnTo>
                    <a:pt x="88222" y="60710"/>
                  </a:lnTo>
                  <a:lnTo>
                    <a:pt x="90222" y="58058"/>
                  </a:lnTo>
                  <a:lnTo>
                    <a:pt x="92666" y="54554"/>
                  </a:lnTo>
                  <a:lnTo>
                    <a:pt x="95111" y="50292"/>
                  </a:lnTo>
                  <a:lnTo>
                    <a:pt x="98444" y="45651"/>
                  </a:lnTo>
                  <a:lnTo>
                    <a:pt x="101777" y="40441"/>
                  </a:lnTo>
                  <a:lnTo>
                    <a:pt x="104888" y="35043"/>
                  </a:lnTo>
                  <a:lnTo>
                    <a:pt x="107333" y="29739"/>
                  </a:lnTo>
                  <a:lnTo>
                    <a:pt x="109777" y="24435"/>
                  </a:lnTo>
                  <a:lnTo>
                    <a:pt x="111333" y="19321"/>
                  </a:lnTo>
                  <a:lnTo>
                    <a:pt x="112444" y="14490"/>
                  </a:lnTo>
                  <a:lnTo>
                    <a:pt x="112666" y="10134"/>
                  </a:lnTo>
                  <a:lnTo>
                    <a:pt x="111777" y="6629"/>
                  </a:lnTo>
                  <a:lnTo>
                    <a:pt x="109333" y="3883"/>
                  </a:lnTo>
                  <a:lnTo>
                    <a:pt x="106222" y="2178"/>
                  </a:lnTo>
                  <a:lnTo>
                    <a:pt x="105777" y="2178"/>
                  </a:lnTo>
                  <a:lnTo>
                    <a:pt x="105555" y="1988"/>
                  </a:lnTo>
                  <a:lnTo>
                    <a:pt x="104888" y="1988"/>
                  </a:lnTo>
                  <a:lnTo>
                    <a:pt x="103555" y="1988"/>
                  </a:lnTo>
                  <a:lnTo>
                    <a:pt x="102222" y="2178"/>
                  </a:lnTo>
                  <a:lnTo>
                    <a:pt x="100222" y="2462"/>
                  </a:lnTo>
                  <a:lnTo>
                    <a:pt x="97777" y="3030"/>
                  </a:lnTo>
                  <a:lnTo>
                    <a:pt x="95111" y="3693"/>
                  </a:lnTo>
                  <a:lnTo>
                    <a:pt x="92222" y="4830"/>
                  </a:lnTo>
                  <a:lnTo>
                    <a:pt x="88888" y="6250"/>
                  </a:lnTo>
                  <a:lnTo>
                    <a:pt x="84888" y="8050"/>
                  </a:lnTo>
                  <a:lnTo>
                    <a:pt x="80444" y="10418"/>
                  </a:lnTo>
                  <a:lnTo>
                    <a:pt x="75333" y="13259"/>
                  </a:lnTo>
                  <a:lnTo>
                    <a:pt x="70000" y="16669"/>
                  </a:lnTo>
                  <a:lnTo>
                    <a:pt x="63777" y="20552"/>
                  </a:lnTo>
                  <a:lnTo>
                    <a:pt x="57555" y="25193"/>
                  </a:lnTo>
                  <a:close/>
                </a:path>
              </a:pathLst>
            </a:custGeom>
            <a:solidFill>
              <a:srgbClr val="FEE9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8" name="Shape 55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359150" y="2032000"/>
              <a:ext cx="1212850" cy="1181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9" name="Shape 559"/>
          <p:cNvSpPr txBox="1"/>
          <p:nvPr/>
        </p:nvSpPr>
        <p:spPr>
          <a:xfrm rot="-2040000">
            <a:off x="6043612" y="1374775"/>
            <a:ext cx="2543174" cy="563562"/>
          </a:xfrm>
          <a:prstGeom prst="rect">
            <a:avLst/>
          </a:prstGeom>
          <a:noFill/>
          <a:ln cap="sq" cmpd="sng" w="25400">
            <a:solidFill>
              <a:srgbClr val="FF00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1" anchor="ctr" bIns="46800" lIns="90000" rIns="90000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favorevole</a:t>
            </a:r>
          </a:p>
        </p:txBody>
      </p:sp>
      <p:sp>
        <p:nvSpPr>
          <p:cNvPr id="560" name="Shape 560"/>
          <p:cNvSpPr txBox="1"/>
          <p:nvPr/>
        </p:nvSpPr>
        <p:spPr>
          <a:xfrm rot="-2040000">
            <a:off x="5940425" y="3146425"/>
            <a:ext cx="2543174" cy="563562"/>
          </a:xfrm>
          <a:prstGeom prst="rect">
            <a:avLst/>
          </a:prstGeom>
          <a:noFill/>
          <a:ln cap="sq" cmpd="sng" w="25400">
            <a:solidFill>
              <a:srgbClr val="FF00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1" anchor="ctr" bIns="46800" lIns="90000" rIns="90000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561" name="Shape 561"/>
          <p:cNvSpPr txBox="1"/>
          <p:nvPr/>
        </p:nvSpPr>
        <p:spPr>
          <a:xfrm>
            <a:off x="2755900" y="4076700"/>
            <a:ext cx="5259387" cy="18034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6800" lIns="90000" rIns="90000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90000"/>
              <a:buFont typeface="Noto Sans Symbols"/>
              <a:buChar char="✓"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contesto legale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90000"/>
              <a:buFont typeface="Noto Sans Symbols"/>
              <a:buChar char="✓"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aspetti sociali e culturali</a:t>
            </a: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90000"/>
              <a:buFont typeface="Noto Sans Symbols"/>
              <a:buChar char="✓"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conflitti economici</a:t>
            </a: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ct val="90000"/>
              <a:buFont typeface="Noto Sans Symbols"/>
              <a:buChar char="✓"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</a:p>
        </p:txBody>
      </p:sp>
      <p:sp>
        <p:nvSpPr>
          <p:cNvPr id="562" name="Shape 562"/>
          <p:cNvSpPr txBox="1"/>
          <p:nvPr/>
        </p:nvSpPr>
        <p:spPr>
          <a:xfrm>
            <a:off x="601662" y="100011"/>
            <a:ext cx="7910511" cy="825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Situazione attuale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Shape 5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Shape 568"/>
          <p:cNvSpPr txBox="1"/>
          <p:nvPr/>
        </p:nvSpPr>
        <p:spPr>
          <a:xfrm>
            <a:off x="323850" y="1458912"/>
            <a:ext cx="8496299" cy="1516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lupo: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➢"/>
            </a:pPr>
            <a:r>
              <a:rPr b="1" i="1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 tracking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➢"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analisi genetiche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➢"/>
            </a:pPr>
            <a:r>
              <a:rPr b="1" i="1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wolf howling</a:t>
            </a:r>
          </a:p>
        </p:txBody>
      </p:sp>
      <p:pic>
        <p:nvPicPr>
          <p:cNvPr id="569" name="Shape 5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4700" y="3152775"/>
            <a:ext cx="7593011" cy="2935287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Shape 570"/>
          <p:cNvSpPr txBox="1"/>
          <p:nvPr/>
        </p:nvSpPr>
        <p:spPr>
          <a:xfrm>
            <a:off x="1457325" y="114300"/>
            <a:ext cx="6192837" cy="8048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Conoscenza</a:t>
            </a:r>
          </a:p>
        </p:txBody>
      </p:sp>
      <p:sp>
        <p:nvSpPr>
          <p:cNvPr id="571" name="Shape 571"/>
          <p:cNvSpPr txBox="1"/>
          <p:nvPr/>
        </p:nvSpPr>
        <p:spPr>
          <a:xfrm>
            <a:off x="2160586" y="958850"/>
            <a:ext cx="4819649" cy="523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monitoraggio delle popolazioni</a:t>
            </a:r>
          </a:p>
        </p:txBody>
      </p:sp>
      <p:sp>
        <p:nvSpPr>
          <p:cNvPr id="572" name="Shape 572"/>
          <p:cNvSpPr txBox="1"/>
          <p:nvPr/>
        </p:nvSpPr>
        <p:spPr>
          <a:xfrm>
            <a:off x="4371975" y="1747836"/>
            <a:ext cx="4438650" cy="9366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orso/lince:</a:t>
            </a: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➢"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ricerca indici di presenza</a:t>
            </a: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➢"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analisi genetiche </a:t>
            </a: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➢"/>
            </a:pPr>
            <a:r>
              <a:rPr b="1" i="1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radiotracking</a:t>
            </a: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➢"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Shape 5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Shape 578"/>
          <p:cNvSpPr txBox="1"/>
          <p:nvPr/>
        </p:nvSpPr>
        <p:spPr>
          <a:xfrm>
            <a:off x="1457325" y="114300"/>
            <a:ext cx="6192837" cy="8048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Conoscenza</a:t>
            </a:r>
          </a:p>
        </p:txBody>
      </p:sp>
      <p:pic>
        <p:nvPicPr>
          <p:cNvPr id="579" name="Shape 5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64250" y="903287"/>
            <a:ext cx="2979736" cy="2222500"/>
          </a:xfrm>
          <a:prstGeom prst="rect">
            <a:avLst/>
          </a:prstGeom>
          <a:noFill/>
          <a:ln cap="flat" cmpd="sng" w="19050">
            <a:solidFill>
              <a:srgbClr val="FFFFCC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580" name="Shape 5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2492375"/>
            <a:ext cx="2641600" cy="34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Shape 5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05100" y="2420936"/>
            <a:ext cx="3379786" cy="2220911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Shape 582"/>
          <p:cNvSpPr txBox="1"/>
          <p:nvPr/>
        </p:nvSpPr>
        <p:spPr>
          <a:xfrm>
            <a:off x="3192461" y="958850"/>
            <a:ext cx="2757486" cy="523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ricerca scientifica</a:t>
            </a:r>
          </a:p>
        </p:txBody>
      </p:sp>
      <p:sp>
        <p:nvSpPr>
          <p:cNvPr id="583" name="Shape 583"/>
          <p:cNvSpPr txBox="1"/>
          <p:nvPr/>
        </p:nvSpPr>
        <p:spPr>
          <a:xfrm>
            <a:off x="250825" y="1628775"/>
            <a:ext cx="6100761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➢"/>
            </a:pPr>
            <a:r>
              <a:rPr b="1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strategie di svernamento (orso)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➢"/>
            </a:pPr>
            <a:r>
              <a:rPr b="1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incontri con l’uomo (orso e lupo)</a:t>
            </a:r>
          </a:p>
        </p:txBody>
      </p:sp>
      <p:sp>
        <p:nvSpPr>
          <p:cNvPr id="584" name="Shape 584"/>
          <p:cNvSpPr txBox="1"/>
          <p:nvPr/>
        </p:nvSpPr>
        <p:spPr>
          <a:xfrm>
            <a:off x="6096000" y="3573462"/>
            <a:ext cx="2940049" cy="11080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➢"/>
            </a:pPr>
            <a:r>
              <a:rPr b="1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efficacia delle opere di prevenzione (orso e lupo)</a:t>
            </a:r>
          </a:p>
        </p:txBody>
      </p:sp>
      <p:sp>
        <p:nvSpPr>
          <p:cNvPr id="585" name="Shape 585"/>
          <p:cNvSpPr txBox="1"/>
          <p:nvPr/>
        </p:nvSpPr>
        <p:spPr>
          <a:xfrm>
            <a:off x="2684461" y="4868862"/>
            <a:ext cx="3759199" cy="11080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Noto Sans Symbols"/>
              <a:buChar char="➢"/>
            </a:pPr>
            <a:r>
              <a:rPr b="1" i="0" lang="en-US" sz="2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utilizzo del territorio e selezione dell’habitat (orso, lupo, lince)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Shape 5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Shape 5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2887" y="1219200"/>
            <a:ext cx="4114800" cy="3086099"/>
          </a:xfrm>
          <a:prstGeom prst="rect">
            <a:avLst/>
          </a:prstGeom>
          <a:noFill/>
          <a:ln cap="flat" cmpd="sng" w="9525">
            <a:solidFill>
              <a:schemeClr val="lt2"/>
            </a:solidFill>
            <a:prstDash val="solid"/>
            <a:miter/>
            <a:headEnd len="med" w="med" type="none"/>
            <a:tailEnd len="med" w="med" type="none"/>
          </a:ln>
        </p:spPr>
      </p:pic>
      <p:sp>
        <p:nvSpPr>
          <p:cNvPr id="592" name="Shape 592"/>
          <p:cNvSpPr txBox="1"/>
          <p:nvPr/>
        </p:nvSpPr>
        <p:spPr>
          <a:xfrm>
            <a:off x="542925" y="85725"/>
            <a:ext cx="8021636" cy="7191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Danni ed emergenze</a:t>
            </a:r>
          </a:p>
        </p:txBody>
      </p:sp>
      <p:pic>
        <p:nvPicPr>
          <p:cNvPr id="593" name="Shape 5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57536" y="3438525"/>
            <a:ext cx="4557711" cy="34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Shape 59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89537" y="1044575"/>
            <a:ext cx="3954461" cy="2967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Shape 600"/>
          <p:cNvSpPr txBox="1"/>
          <p:nvPr/>
        </p:nvSpPr>
        <p:spPr>
          <a:xfrm>
            <a:off x="542925" y="85725"/>
            <a:ext cx="8021636" cy="7191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Comunicazione</a:t>
            </a:r>
          </a:p>
        </p:txBody>
      </p:sp>
      <p:pic>
        <p:nvPicPr>
          <p:cNvPr id="601" name="Shape 6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6787" y="2201861"/>
            <a:ext cx="3128962" cy="3887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Shape 6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76975" y="938212"/>
            <a:ext cx="2624137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Shape 6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887412"/>
            <a:ext cx="3581399" cy="43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Shape 177"/>
          <p:cNvGrpSpPr/>
          <p:nvPr/>
        </p:nvGrpSpPr>
        <p:grpSpPr>
          <a:xfrm>
            <a:off x="0" y="908050"/>
            <a:ext cx="9144000" cy="3556000"/>
            <a:chOff x="0" y="1717675"/>
            <a:chExt cx="9144000" cy="3556000"/>
          </a:xfrm>
        </p:grpSpPr>
        <p:pic>
          <p:nvPicPr>
            <p:cNvPr id="178" name="Shape 17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1717675"/>
              <a:ext cx="2965449" cy="355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Shape 179"/>
            <p:cNvPicPr preferRelativeResize="0"/>
            <p:nvPr/>
          </p:nvPicPr>
          <p:blipFill rotWithShape="1">
            <a:blip r:embed="rId5">
              <a:alphaModFix/>
            </a:blip>
            <a:srcRect b="0" l="0" r="0" t="1371"/>
            <a:stretch/>
          </p:blipFill>
          <p:spPr>
            <a:xfrm>
              <a:off x="3054350" y="1719261"/>
              <a:ext cx="3028949" cy="3538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Shape 18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162675" y="1719261"/>
              <a:ext cx="2981325" cy="355441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" name="Shape 181"/>
          <p:cNvGrpSpPr/>
          <p:nvPr/>
        </p:nvGrpSpPr>
        <p:grpSpPr>
          <a:xfrm>
            <a:off x="0" y="909637"/>
            <a:ext cx="9143999" cy="3581399"/>
            <a:chOff x="0" y="4373562"/>
            <a:chExt cx="9143999" cy="3581399"/>
          </a:xfrm>
        </p:grpSpPr>
        <p:pic>
          <p:nvPicPr>
            <p:cNvPr id="182" name="Shape 18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4373562"/>
              <a:ext cx="2936874" cy="3508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Shape 18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041650" y="4373562"/>
              <a:ext cx="3060700" cy="35544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Shape 18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186487" y="4373562"/>
              <a:ext cx="2957512" cy="35813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5" name="Shape 185"/>
          <p:cNvSpPr txBox="1"/>
          <p:nvPr/>
        </p:nvSpPr>
        <p:spPr>
          <a:xfrm>
            <a:off x="904875" y="76200"/>
            <a:ext cx="7315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Status di conservazione</a:t>
            </a:r>
          </a:p>
        </p:txBody>
      </p:sp>
      <p:grpSp>
        <p:nvGrpSpPr>
          <p:cNvPr id="186" name="Shape 186"/>
          <p:cNvGrpSpPr/>
          <p:nvPr/>
        </p:nvGrpSpPr>
        <p:grpSpPr>
          <a:xfrm>
            <a:off x="990600" y="4560887"/>
            <a:ext cx="7426325" cy="1182686"/>
            <a:chOff x="990600" y="5370512"/>
            <a:chExt cx="7426325" cy="1182686"/>
          </a:xfrm>
        </p:grpSpPr>
        <p:pic>
          <p:nvPicPr>
            <p:cNvPr id="187" name="Shape 18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810000" y="5370512"/>
              <a:ext cx="1241425" cy="11731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Shape 18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7162800" y="5370512"/>
              <a:ext cx="1254125" cy="1182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Shape 189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990600" y="5437187"/>
              <a:ext cx="1089024" cy="1114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0" name="Shape 190"/>
          <p:cNvSpPr txBox="1"/>
          <p:nvPr/>
        </p:nvSpPr>
        <p:spPr>
          <a:xfrm>
            <a:off x="5867400" y="5735637"/>
            <a:ext cx="3276600" cy="284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Dati Piani d’Azione Europei - LCIE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 txBox="1"/>
          <p:nvPr/>
        </p:nvSpPr>
        <p:spPr>
          <a:xfrm>
            <a:off x="1403350" y="44450"/>
            <a:ext cx="6192837" cy="10096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Comunicazione</a:t>
            </a:r>
          </a:p>
        </p:txBody>
      </p:sp>
      <p:pic>
        <p:nvPicPr>
          <p:cNvPr id="609" name="Shape 6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35375" y="1196975"/>
            <a:ext cx="3128962" cy="3887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Shape 6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76975" y="938212"/>
            <a:ext cx="2624137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Shape 6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887412"/>
            <a:ext cx="3581399" cy="43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Shape 6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84887" y="2565400"/>
            <a:ext cx="2543174" cy="380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Shape 6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63711" y="4076700"/>
            <a:ext cx="2116137" cy="2043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Shape 6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Shape 6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0" y="0"/>
            <a:ext cx="9144000" cy="608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Shape 6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9525" y="5565775"/>
            <a:ext cx="9151936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Shape 617"/>
          <p:cNvSpPr txBox="1"/>
          <p:nvPr/>
        </p:nvSpPr>
        <p:spPr>
          <a:xfrm>
            <a:off x="0" y="6207125"/>
            <a:ext cx="9144000" cy="461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b="1" i="0" lang="en-US" sz="240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GRAZIE PER L’ATTENZIONE!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/>
        </p:nvSpPr>
        <p:spPr>
          <a:xfrm>
            <a:off x="904875" y="76200"/>
            <a:ext cx="7315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cause di estinzione sulle Alpi</a:t>
            </a:r>
          </a:p>
        </p:txBody>
      </p:sp>
      <p:pic>
        <p:nvPicPr>
          <p:cNvPr id="197" name="Shape 1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500" y="1004887"/>
            <a:ext cx="4437062" cy="314483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x="5280025" y="1116012"/>
            <a:ext cx="3597275" cy="479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riduzione dell’habitat</a:t>
            </a:r>
          </a:p>
        </p:txBody>
      </p:sp>
      <p:sp>
        <p:nvSpPr>
          <p:cNvPr id="199" name="Shape 199"/>
          <p:cNvSpPr txBox="1"/>
          <p:nvPr/>
        </p:nvSpPr>
        <p:spPr>
          <a:xfrm>
            <a:off x="107950" y="4283075"/>
            <a:ext cx="4419599" cy="94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sfruttamento agricolo</a:t>
            </a: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deforestazione</a:t>
            </a:r>
          </a:p>
        </p:txBody>
      </p:sp>
      <p:pic>
        <p:nvPicPr>
          <p:cNvPr id="200" name="Shape 2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87900" y="2924175"/>
            <a:ext cx="4233861" cy="278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 txBox="1"/>
          <p:nvPr/>
        </p:nvSpPr>
        <p:spPr>
          <a:xfrm>
            <a:off x="904875" y="76200"/>
            <a:ext cx="7315200" cy="708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cause di estinzione sulle Alpi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0" y="4383087"/>
            <a:ext cx="9144000" cy="13588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Shape 2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67412" y="1052512"/>
            <a:ext cx="3049586" cy="3538537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 txBox="1"/>
          <p:nvPr/>
        </p:nvSpPr>
        <p:spPr>
          <a:xfrm>
            <a:off x="-46036" y="5016500"/>
            <a:ext cx="3897311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economia montana unifamiliare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5602287" y="4729162"/>
            <a:ext cx="3617911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fattori psicologici e culturali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3059111" y="908050"/>
            <a:ext cx="2976561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persecuzione diretta</a:t>
            </a: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4461" y="1722436"/>
            <a:ext cx="4859336" cy="3290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hape 2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259886" cy="616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525" y="5565775"/>
            <a:ext cx="9151936" cy="130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hape 2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Shape 224"/>
          <p:cNvSpPr txBox="1"/>
          <p:nvPr/>
        </p:nvSpPr>
        <p:spPr>
          <a:xfrm>
            <a:off x="0" y="4383087"/>
            <a:ext cx="9144000" cy="13588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Shape 225"/>
          <p:cNvSpPr txBox="1"/>
          <p:nvPr/>
        </p:nvSpPr>
        <p:spPr>
          <a:xfrm>
            <a:off x="660400" y="79375"/>
            <a:ext cx="7812086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Presenza storica in Italia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395287" y="5300662"/>
            <a:ext cx="4968875" cy="4810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anni ’20 - Estinzione dalle Alpi</a:t>
            </a:r>
          </a:p>
        </p:txBody>
      </p:sp>
      <p:pic>
        <p:nvPicPr>
          <p:cNvPr id="227" name="Shape 2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0825" y="1268412"/>
            <a:ext cx="3752849" cy="378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46687" y="2079625"/>
            <a:ext cx="3649662" cy="367823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 txBox="1"/>
          <p:nvPr/>
        </p:nvSpPr>
        <p:spPr>
          <a:xfrm>
            <a:off x="2886075" y="1403350"/>
            <a:ext cx="914400" cy="523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1900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7881936" y="2124075"/>
            <a:ext cx="914400" cy="523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1973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hape 2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0" y="1030287"/>
            <a:ext cx="5333999" cy="260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036" y="2565400"/>
            <a:ext cx="3733800" cy="2513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41875" y="3756025"/>
            <a:ext cx="4302124" cy="310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 txBox="1"/>
          <p:nvPr/>
        </p:nvSpPr>
        <p:spPr>
          <a:xfrm>
            <a:off x="341312" y="1524000"/>
            <a:ext cx="3163886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 predatore …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2124075" y="5084762"/>
            <a:ext cx="2666999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 a bestia antropofaga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660400" y="79375"/>
            <a:ext cx="7812086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Presenza storica in Italia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Shape 2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83237"/>
            <a:ext cx="9151936" cy="130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 rotWithShape="1">
          <a:blip r:embed="rId4">
            <a:alphaModFix amt="50195"/>
          </a:blip>
          <a:srcRect b="0" l="0" r="0" t="37994"/>
          <a:stretch/>
        </p:blipFill>
        <p:spPr>
          <a:xfrm>
            <a:off x="6929436" y="863600"/>
            <a:ext cx="2214561" cy="266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381125"/>
            <a:ext cx="3779836" cy="408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38600" y="3581400"/>
            <a:ext cx="4067175" cy="3268661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 txBox="1"/>
          <p:nvPr/>
        </p:nvSpPr>
        <p:spPr>
          <a:xfrm>
            <a:off x="2006600" y="954087"/>
            <a:ext cx="31241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dalle tagliole …</a:t>
            </a:r>
          </a:p>
        </p:txBody>
      </p:sp>
      <p:sp>
        <p:nvSpPr>
          <p:cNvPr id="251" name="Shape 251"/>
          <p:cNvSpPr txBox="1"/>
          <p:nvPr/>
        </p:nvSpPr>
        <p:spPr>
          <a:xfrm>
            <a:off x="1116012" y="4941887"/>
            <a:ext cx="2666999" cy="476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280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… alle taglie</a:t>
            </a:r>
          </a:p>
        </p:txBody>
      </p:sp>
      <p:pic>
        <p:nvPicPr>
          <p:cNvPr id="252" name="Shape 2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49875" y="863600"/>
            <a:ext cx="3813174" cy="599439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/>
          <p:nvPr/>
        </p:nvSpPr>
        <p:spPr>
          <a:xfrm>
            <a:off x="5802312" y="4149725"/>
            <a:ext cx="2055812" cy="879474"/>
          </a:xfrm>
          <a:prstGeom prst="ellipse">
            <a:avLst/>
          </a:prstGeom>
          <a:noFill/>
          <a:ln cap="flat" cmpd="sng" w="25400">
            <a:solidFill>
              <a:srgbClr val="FF3300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Shape 254"/>
          <p:cNvSpPr txBox="1"/>
          <p:nvPr/>
        </p:nvSpPr>
        <p:spPr>
          <a:xfrm>
            <a:off x="660400" y="79375"/>
            <a:ext cx="7812086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Presenza storica in Italia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3_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9_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1_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6_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0_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1_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8_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2_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2_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4_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5_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7_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