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A1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150" d="100"/>
          <a:sy n="150" d="100"/>
        </p:scale>
        <p:origin x="486" y="3342"/>
      </p:cViewPr>
      <p:guideLst>
        <p:guide orient="horz" pos="411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39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09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947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39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398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16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14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00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89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81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81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64811-285C-4019-BBCE-BAEA2C4F0466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2DC9E-4628-47B6-8390-9E35A0D22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70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210706"/>
            <a:ext cx="7164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 smtClean="0"/>
              <a:t>TITOLO </a:t>
            </a:r>
            <a:r>
              <a:rPr lang="it-IT" sz="3000" b="1" dirty="0" smtClean="0">
                <a:solidFill>
                  <a:schemeClr val="bg1"/>
                </a:solidFill>
              </a:rPr>
              <a:t>CALIBRI</a:t>
            </a:r>
            <a:r>
              <a:rPr lang="it-IT" sz="3000" b="1" dirty="0" smtClean="0"/>
              <a:t> </a:t>
            </a:r>
            <a:r>
              <a:rPr lang="it-IT" sz="3000" b="1" dirty="0" smtClean="0">
                <a:solidFill>
                  <a:schemeClr val="bg1"/>
                </a:solidFill>
              </a:rPr>
              <a:t>GRASSETTO 30</a:t>
            </a:r>
            <a:endParaRPr lang="it-IT" sz="3000" b="1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150859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Calibri 24 regular</a:t>
            </a:r>
          </a:p>
          <a:p>
            <a:r>
              <a:rPr lang="it-IT" sz="2400" b="1" dirty="0" smtClean="0"/>
              <a:t>Calibri 24 grassetto</a:t>
            </a:r>
          </a:p>
          <a:p>
            <a:r>
              <a:rPr lang="it-IT" sz="2400" i="1" dirty="0" smtClean="0"/>
              <a:t>Calibri 24 corsivo</a:t>
            </a:r>
            <a:endParaRPr lang="it-IT" sz="2400" i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979712" y="6521803"/>
            <a:ext cx="2520000" cy="276999"/>
          </a:xfrm>
          <a:prstGeom prst="rect">
            <a:avLst/>
          </a:prstGeom>
          <a:noFill/>
          <a:ln w="12700">
            <a:solidFill>
              <a:srgbClr val="8EA15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/>
              <a:t>DOCENTE </a:t>
            </a:r>
            <a:r>
              <a:rPr lang="it-IT" sz="1200" b="1" dirty="0"/>
              <a:t>SMART CALIBRI 12 </a:t>
            </a:r>
            <a:endParaRPr lang="it-IT" sz="14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572000" y="6525784"/>
            <a:ext cx="3780000" cy="276999"/>
          </a:xfrm>
          <a:prstGeom prst="rect">
            <a:avLst/>
          </a:prstGeom>
          <a:noFill/>
          <a:ln w="12700">
            <a:solidFill>
              <a:srgbClr val="8EA15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it-IT" sz="1200" b="1" dirty="0" smtClean="0"/>
              <a:t>TITOLO SMART CALIBRI 12 </a:t>
            </a:r>
            <a:endParaRPr lang="it-IT" sz="12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0" y="6343378"/>
            <a:ext cx="1907704" cy="643253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A.X.X</a:t>
            </a:r>
            <a:endParaRPr lang="it-IT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274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22</Words>
  <Application>Microsoft Office PowerPoint</Application>
  <PresentationFormat>Presentazione su schermo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Ambrogio</dc:creator>
  <cp:lastModifiedBy>Ambrogio</cp:lastModifiedBy>
  <cp:revision>5</cp:revision>
  <dcterms:created xsi:type="dcterms:W3CDTF">2020-03-06T10:14:33Z</dcterms:created>
  <dcterms:modified xsi:type="dcterms:W3CDTF">2020-03-23T07:14:27Z</dcterms:modified>
</cp:coreProperties>
</file>